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6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9/20/2018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15">
            <a:extLst>
              <a:ext uri="{FF2B5EF4-FFF2-40B4-BE49-F238E27FC236}">
                <a16:creationId xmlns:a16="http://schemas.microsoft.com/office/drawing/2014/main" id="{C7D39379-F28E-4B7A-A4C4-1B3DC63D8B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321375" y="2102813"/>
            <a:ext cx="1726563"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322577" y="786270"/>
            <a:ext cx="1726562" cy="1152642"/>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400" b="1" i="1" dirty="0" err="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Harleston</a:t>
            </a:r>
            <a:r>
              <a:rPr lang="en-US" sz="24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Village Agent Open House &amp; Luncheon</a:t>
            </a:r>
          </a:p>
          <a:p>
            <a:pPr lvl="0" algn="ctr" fontAlgn="base">
              <a:spcBef>
                <a:spcPct val="0"/>
              </a:spcBef>
              <a:spcAft>
                <a:spcPct val="0"/>
              </a:spcAft>
            </a:pPr>
            <a:r>
              <a:rPr lang="en-US" sz="2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Tuesday, September 25</a:t>
            </a:r>
            <a:r>
              <a:rPr lang="en-US" sz="2000" b="1" i="1" baseline="30000"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th</a:t>
            </a:r>
            <a:r>
              <a:rPr lang="en-US" sz="2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11-1:30</a:t>
            </a:r>
            <a:endParaRPr lang="en-US" sz="2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400" dirty="0">
                <a:latin typeface="Tw Cen MT" pitchFamily="34" charset="0"/>
                <a:cs typeface="Arial" pitchFamily="34" charset="0"/>
              </a:rPr>
              <a:t>Absolutely gorgeous historical down town home on Broad. Completely renovated 4 bedroom 4.5 bathroom by Cook Bonner Construction. Original hardwoods, moldings, and plantation shutters through out. Beautiful onyx counter tops in kitchen with lighted under counter island. Jerusalem </a:t>
            </a:r>
            <a:r>
              <a:rPr lang="en-US" sz="1400" dirty="0" err="1">
                <a:latin typeface="Tw Cen MT" pitchFamily="34" charset="0"/>
                <a:cs typeface="Arial" pitchFamily="34" charset="0"/>
              </a:rPr>
              <a:t>wenge</a:t>
            </a:r>
            <a:r>
              <a:rPr lang="en-US" sz="1400" dirty="0">
                <a:latin typeface="Tw Cen MT" pitchFamily="34" charset="0"/>
                <a:cs typeface="Arial" pitchFamily="34" charset="0"/>
              </a:rPr>
              <a:t> wood cabinets to ceiling. Built in KitchenAid refrigerator and dishwasher. Custom </a:t>
            </a:r>
            <a:r>
              <a:rPr lang="en-US" sz="1400" dirty="0" err="1">
                <a:latin typeface="Tw Cen MT" pitchFamily="34" charset="0"/>
                <a:cs typeface="Arial" pitchFamily="34" charset="0"/>
              </a:rPr>
              <a:t>backspalsh</a:t>
            </a:r>
            <a:r>
              <a:rPr lang="en-US" sz="1400" dirty="0">
                <a:latin typeface="Tw Cen MT" pitchFamily="34" charset="0"/>
                <a:cs typeface="Arial" pitchFamily="34" charset="0"/>
              </a:rPr>
              <a:t>. 6 burner high profile stove with outside vented hood. 4 fireplaces total. 2 with ethanol burners. Huge porch with ceiling fans off the dining and living rooms overlooking lighted pool. Guest suite down stairs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Upstairs are 3 additional bedrooms including the master. All are </a:t>
            </a:r>
            <a:r>
              <a:rPr lang="en-US" sz="1400" dirty="0" err="1">
                <a:latin typeface="Tw Cen MT" pitchFamily="34" charset="0"/>
                <a:cs typeface="Arial" pitchFamily="34" charset="0"/>
              </a:rPr>
              <a:t>en</a:t>
            </a:r>
            <a:r>
              <a:rPr lang="en-US" sz="1400" dirty="0">
                <a:latin typeface="Tw Cen MT" pitchFamily="34" charset="0"/>
                <a:cs typeface="Arial" pitchFamily="34" charset="0"/>
              </a:rPr>
              <a:t> suites. Front bedroom has huge window seat with trundle, fireplace, and built ins. Huge balcony off master bedroom with sun shades. His and hers walk in closets. Master bath has limestone floor to ceiling with radiant heat flooring. Separate extended length tub and seamless glass walk in shower with 4 Kohler shower heads and body sprays. Water closet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Marble counter vanity with back lit mirror with built in TV. There is an outdoor kitchen in the beautifully landscaped yard with Wolf grill, green egg, sink, refrigerator, ice make and plenty of storage. Rocks by pool are a mosquito control system. Waterfall at head of the pool has color changing lights. Home has custom lighting through out. Lightning suppression system and home security. Off street parking for 2 cars with security gate. Absolute luxury!!</a:t>
            </a:r>
            <a:endParaRPr kumimoji="0" lang="en-US" sz="14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174 Broad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18025884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$2,400,000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090115" y="786270"/>
            <a:ext cx="4945109"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419356"/>
            <a:ext cx="768429" cy="115264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2118389"/>
            <a:ext cx="1728965" cy="112149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151" y="786269"/>
            <a:ext cx="1726562"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36736" y="3415476"/>
            <a:ext cx="768429"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15">
            <a:extLst>
              <a:ext uri="{FF2B5EF4-FFF2-40B4-BE49-F238E27FC236}">
                <a16:creationId xmlns:a16="http://schemas.microsoft.com/office/drawing/2014/main" id="{557F33A7-85D9-4E5D-BEA9-67C8D3915A97}"/>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321376" y="3415476"/>
            <a:ext cx="1726561" cy="1152642"/>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183</TotalTime>
  <Words>327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2018-09-20T18:33:01Z</dcterms:modified>
</cp:coreProperties>
</file>