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1/30/2020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1/30/2020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HUGE PRICE REDUCTION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90285"/>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19013351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$1,850,000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186</TotalTime>
  <Words>323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2020-01-30T13:15:07Z</dcterms:modified>
</cp:coreProperties>
</file>