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11/13/2018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Price Reduced in </a:t>
            </a:r>
            <a:r>
              <a:rPr lang="en-US" sz="2800" b="1" i="1" dirty="0" err="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Harleston</a:t>
            </a: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Village</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18025884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a:t>
            </a:r>
            <a:r>
              <a:rPr lang="en-US" sz="2000" b="1">
                <a:effectLst>
                  <a:outerShdw blurRad="38100" dist="38100" dir="2700000" algn="tl">
                    <a:srgbClr val="000000">
                      <a:alpha val="43137"/>
                    </a:srgbClr>
                  </a:outerShdw>
                </a:effectLst>
                <a:latin typeface="Tw Cen MT" pitchFamily="34" charset="0"/>
                <a:cs typeface="Arial" pitchFamily="34" charset="0"/>
              </a:rPr>
              <a:t>$2,200,000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185</TotalTime>
  <Words>320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2018-11-13T20:03:54Z</dcterms:modified>
</cp:coreProperties>
</file>