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12/28/2018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New Price in </a:t>
            </a:r>
            <a:r>
              <a:rPr lang="en-US" sz="28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a:t>
            </a:r>
            <a:endPar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$2,050,000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185</TotalTime>
  <Words>321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2018-12-28T20:35:50Z</dcterms:modified>
</cp:coreProperties>
</file>