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1104" y="4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10/18/2019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true@trueedwards.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5181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174 N Shelmore Boulevard</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I'On ~ Mount Pleasant, SC 29464 ~ MLS# 19024848 ~ $1,995,000</a:t>
            </a:r>
          </a:p>
        </p:txBody>
      </p:sp>
      <p:sp>
        <p:nvSpPr>
          <p:cNvPr id="5" name="Rectangle 4"/>
          <p:cNvSpPr/>
          <p:nvPr/>
        </p:nvSpPr>
        <p:spPr>
          <a:xfrm>
            <a:off x="152400" y="0"/>
            <a:ext cx="7620000" cy="830997"/>
          </a:xfrm>
          <a:prstGeom prst="rect">
            <a:avLst/>
          </a:prstGeom>
        </p:spPr>
        <p:txBody>
          <a:bodyPr wrap="square">
            <a:spAutoFit/>
          </a:bodyPr>
          <a:lstStyle/>
          <a:p>
            <a:pPr algn="ctr"/>
            <a:r>
              <a:rPr lang="en-US" sz="2400" b="1" i="1" dirty="0">
                <a:ln w="3175">
                  <a:solidFill>
                    <a:schemeClr val="bg2">
                      <a:lumMod val="90000"/>
                    </a:schemeClr>
                  </a:solid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Open House</a:t>
            </a:r>
          </a:p>
          <a:p>
            <a:pPr algn="ctr"/>
            <a:r>
              <a:rPr lang="en-US" sz="2400" b="1" i="1" dirty="0">
                <a:ln w="3175">
                  <a:solidFill>
                    <a:schemeClr val="bg2">
                      <a:lumMod val="90000"/>
                    </a:schemeClr>
                  </a:solid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Thursday, Oct 24, 4:30-7:00</a:t>
            </a: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True Edwards     </a:t>
            </a:r>
            <a:r>
              <a:rPr lang="en-US" sz="1600" dirty="0">
                <a:solidFill>
                  <a:schemeClr val="tx1"/>
                </a:solidFill>
                <a:latin typeface="Palatino Linotype" panose="02040502050505030304" pitchFamily="18" charset="0"/>
                <a:hlinkClick r:id="rId3"/>
              </a:rPr>
              <a:t>true@trueedwards.com</a:t>
            </a:r>
            <a:r>
              <a:rPr lang="en-US" sz="1600" dirty="0">
                <a:solidFill>
                  <a:schemeClr val="tx1"/>
                </a:solidFill>
                <a:latin typeface="Palatino Linotype" panose="02040502050505030304" pitchFamily="18" charset="0"/>
              </a:rPr>
              <a:t>     843-442-6253</a:t>
            </a:r>
            <a:endParaRPr lang="en-US" sz="1600" u="sng" dirty="0">
              <a:solidFill>
                <a:schemeClr val="tx1"/>
              </a:solidFill>
              <a:latin typeface="Palatino Linotype" panose="02040502050505030304" pitchFamily="18" charset="0"/>
            </a:endParaRPr>
          </a:p>
        </p:txBody>
      </p:sp>
      <p:sp>
        <p:nvSpPr>
          <p:cNvPr id="2" name="Rectangle 1"/>
          <p:cNvSpPr/>
          <p:nvPr/>
        </p:nvSpPr>
        <p:spPr>
          <a:xfrm>
            <a:off x="-2553231" y="304800"/>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828800" y="5377180"/>
            <a:ext cx="4114800" cy="6694140"/>
          </a:xfrm>
          <a:prstGeom prst="rect">
            <a:avLst/>
          </a:prstGeom>
        </p:spPr>
        <p:txBody>
          <a:bodyPr wrap="square" numCol="1" anchor="ctr">
            <a:spAutoFit/>
          </a:bodyPr>
          <a:lstStyle/>
          <a:p>
            <a:pPr algn="ctr"/>
            <a:r>
              <a:rPr lang="en-US" sz="1300" dirty="0">
                <a:solidFill>
                  <a:schemeClr val="bg2">
                    <a:lumMod val="25000"/>
                  </a:schemeClr>
                </a:solidFill>
                <a:latin typeface="Palatino Linotype" panose="02040502050505030304" pitchFamily="18" charset="0"/>
                <a:cs typeface="Times New Roman" panose="02020603050405020304" pitchFamily="18" charset="0"/>
              </a:rPr>
              <a:t>This unique home in Mount Pleasant's ION neighborhood is a one of a kind gem. The grandeur of this unique home cannot be surpassed. Walk in the door to discover details such as intricate moldings, arched doorways, atrium style sky lights, custom iron work, oversized columns, and gorgeous high end fixtures. The kitchen is straight out of a design magazine! The custom cabinetry features gorgeous Gothic details with hidden refrigerator and pantry. The oven range and hood is a showstopper and every chefs dream. The master bedroom overlooks the courtyard below with functioning </a:t>
            </a:r>
            <a:r>
              <a:rPr lang="en-US" sz="1300" dirty="0" err="1">
                <a:solidFill>
                  <a:schemeClr val="bg2">
                    <a:lumMod val="25000"/>
                  </a:schemeClr>
                </a:solidFill>
                <a:latin typeface="Palatino Linotype" panose="02040502050505030304" pitchFamily="18" charset="0"/>
                <a:cs typeface="Times New Roman" panose="02020603050405020304" pitchFamily="18" charset="0"/>
              </a:rPr>
              <a:t>french</a:t>
            </a:r>
            <a:r>
              <a:rPr lang="en-US" sz="1300" dirty="0">
                <a:solidFill>
                  <a:schemeClr val="bg2">
                    <a:lumMod val="25000"/>
                  </a:schemeClr>
                </a:solidFill>
                <a:latin typeface="Palatino Linotype" panose="02040502050505030304" pitchFamily="18" charset="0"/>
                <a:cs typeface="Times New Roman" panose="02020603050405020304" pitchFamily="18" charset="0"/>
              </a:rPr>
              <a:t> doors to allow the fresh air in. Travel from floor to floor of this amazing home via elevator or the beautiful spiral staircase, flooded with light from the skylight above. Arrive on the top floor to the rooftop deck and prop your feet up after a long day while watching the sun set over beautiful ION.</a:t>
            </a:r>
          </a:p>
          <a:p>
            <a:pPr algn="ctr"/>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300"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algn="ctr"/>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First floor features a master with easy accessibility.</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Gorgeous stone courtyard with covered patio, plumbed for outdoor kitchen.</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Large garage with room for several cars.</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Gorgeous chandeliers, moldings, and fireplace in the grand ballroom.</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Living room features functional doors, open to the courtyard below.</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High end appliances and fixtures in the custom, one of a kind kitchen.</a:t>
            </a:r>
          </a:p>
          <a:p>
            <a:pPr algn="ctr"/>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300" i="1" dirty="0">
                <a:solidFill>
                  <a:schemeClr val="bg2">
                    <a:lumMod val="25000"/>
                  </a:schemeClr>
                </a:solidFill>
                <a:latin typeface="Palatino Linotype" panose="02040502050505030304" pitchFamily="18" charset="0"/>
                <a:cs typeface="Times New Roman" panose="02020603050405020304" pitchFamily="18" charset="0"/>
              </a:rPr>
              <a:t>Book your showing today!</a:t>
            </a:r>
            <a:endParaRPr lang="en-US" sz="1300" b="1" i="1"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rcRect/>
          <a:stretch/>
        </p:blipFill>
        <p:spPr>
          <a:xfrm>
            <a:off x="0" y="5377180"/>
            <a:ext cx="1824228"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rcRect/>
          <a:stretch/>
        </p:blipFill>
        <p:spPr>
          <a:xfrm>
            <a:off x="0" y="9622384"/>
            <a:ext cx="1824228"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5949190" y="8207316"/>
            <a:ext cx="1824228"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rcRect/>
          <a:stretch/>
        </p:blipFill>
        <p:spPr>
          <a:xfrm>
            <a:off x="5950457" y="9622384"/>
            <a:ext cx="1824228"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rcRect/>
          <a:stretch/>
        </p:blipFill>
        <p:spPr>
          <a:xfrm>
            <a:off x="0" y="8207316"/>
            <a:ext cx="1824228"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rcRect/>
          <a:stretch/>
        </p:blipFill>
        <p:spPr>
          <a:xfrm>
            <a:off x="5950458" y="11037451"/>
            <a:ext cx="1824228"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rcRect/>
          <a:stretch/>
        </p:blipFill>
        <p:spPr>
          <a:xfrm>
            <a:off x="5951725" y="5377180"/>
            <a:ext cx="1824228"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rcRect/>
          <a:stretch/>
        </p:blipFill>
        <p:spPr>
          <a:xfrm>
            <a:off x="0" y="11037451"/>
            <a:ext cx="1824228"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rcRect/>
          <a:stretch/>
        </p:blipFill>
        <p:spPr>
          <a:xfrm>
            <a:off x="0" y="6792248"/>
            <a:ext cx="1786223"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rcRect/>
          <a:stretch/>
        </p:blipFill>
        <p:spPr>
          <a:xfrm>
            <a:off x="5954257" y="6792248"/>
            <a:ext cx="1824228" cy="1216152"/>
          </a:xfrm>
          <a:prstGeom prst="rect">
            <a:avLst/>
          </a:prstGeom>
        </p:spPr>
      </p:pic>
      <p:sp>
        <p:nvSpPr>
          <p:cNvPr id="23" name="Rectangle 22">
            <a:extLst>
              <a:ext uri="{FF2B5EF4-FFF2-40B4-BE49-F238E27FC236}">
                <a16:creationId xmlns:a16="http://schemas.microsoft.com/office/drawing/2014/main" id="{7D49911E-DD8F-4FF5-9F84-48DCA4629F2F}"/>
              </a:ext>
            </a:extLst>
          </p:cNvPr>
          <p:cNvSpPr/>
          <p:nvPr/>
        </p:nvSpPr>
        <p:spPr>
          <a:xfrm>
            <a:off x="8763000" y="1246001"/>
            <a:ext cx="7772400" cy="1384995"/>
          </a:xfrm>
          <a:prstGeom prst="rect">
            <a:avLst/>
          </a:prstGeom>
        </p:spPr>
        <p:txBody>
          <a:bodyPr wrap="square">
            <a:spAutoFit/>
          </a:bodyPr>
          <a:lstStyle/>
          <a:p>
            <a:pPr algn="ctr"/>
            <a: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$25.00 gas card giveaway. Chicken Salad Chick lunch provided by Warren Armstrong of Fairway Mortgage</a:t>
            </a:r>
          </a:p>
        </p:txBody>
      </p:sp>
      <p:pic>
        <p:nvPicPr>
          <p:cNvPr id="24" name="Picture 23">
            <a:extLst>
              <a:ext uri="{FF2B5EF4-FFF2-40B4-BE49-F238E27FC236}">
                <a16:creationId xmlns:a16="http://schemas.microsoft.com/office/drawing/2014/main" id="{1A4A91DC-5C1E-4F39-8E5D-0D833B6C64BA}"/>
              </a:ext>
            </a:extLst>
          </p:cNvPr>
          <p:cNvPicPr>
            <a:picLocks/>
          </p:cNvPicPr>
          <p:nvPr/>
        </p:nvPicPr>
        <p:blipFill>
          <a:blip r:embed="rId14" cstate="print">
            <a:lum bright="70000" contrast="-70000"/>
            <a:extLst>
              <a:ext uri="{28A0092B-C50C-407E-A947-70E740481C1C}">
                <a14:useLocalDpi xmlns:a14="http://schemas.microsoft.com/office/drawing/2010/main" val="0"/>
              </a:ext>
            </a:extLst>
          </a:blip>
          <a:srcRect/>
          <a:stretch/>
        </p:blipFill>
        <p:spPr>
          <a:xfrm>
            <a:off x="177800" y="3362573"/>
            <a:ext cx="1828800" cy="909457"/>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382</TotalTime>
  <Words>282</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2019-10-18T10:50:06Z</dcterms:modified>
</cp:coreProperties>
</file>