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12/4/2019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trueedward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174 N Shelmore Boulevard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I'On ~ Mount Pleasant, SC 29464 ~ MLS# 19024848 ~ $1,770,000</a:t>
            </a:r>
          </a:p>
        </p:txBody>
      </p:sp>
      <p:sp>
        <p:nvSpPr>
          <p:cNvPr id="5" name="Rectangle 4"/>
          <p:cNvSpPr/>
          <p:nvPr/>
        </p:nvSpPr>
        <p:spPr>
          <a:xfrm>
            <a:off x="7210926" y="121119"/>
            <a:ext cx="7620000" cy="830997"/>
          </a:xfrm>
          <a:prstGeom prst="rect">
            <a:avLst/>
          </a:prstGeom>
        </p:spPr>
        <p:txBody>
          <a:bodyPr wrap="square">
            <a:spAutoFit/>
          </a:bodyPr>
          <a:lstStyle/>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Open House</a:t>
            </a:r>
          </a:p>
          <a:p>
            <a:pPr algn="ctr"/>
            <a:r>
              <a:rPr lang="en-US" sz="2400"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Thursday, Oct 24, 4:30-7:00</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True Edwards     </a:t>
            </a:r>
            <a:r>
              <a:rPr lang="en-US" sz="1600" dirty="0">
                <a:solidFill>
                  <a:schemeClr val="tx1"/>
                </a:solidFill>
                <a:latin typeface="Palatino Linotype" panose="02040502050505030304" pitchFamily="18" charset="0"/>
                <a:hlinkClick r:id="rId3"/>
              </a:rPr>
              <a:t>true@trueedwards.com</a:t>
            </a:r>
            <a:r>
              <a:rPr lang="en-US" sz="1600" dirty="0">
                <a:solidFill>
                  <a:schemeClr val="tx1"/>
                </a:solidFill>
                <a:latin typeface="Palatino Linotype" panose="02040502050505030304" pitchFamily="18" charset="0"/>
              </a:rPr>
              <a:t>     843-442-6253</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0" y="5377180"/>
            <a:ext cx="4114800" cy="6694140"/>
          </a:xfrm>
          <a:prstGeom prst="rect">
            <a:avLst/>
          </a:prstGeom>
        </p:spPr>
        <p:txBody>
          <a:bodyPr wrap="square" numCol="1" anchor="ctr">
            <a:spAutoFit/>
          </a:bodyPr>
          <a:lstStyle/>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This unique home in Mount Pleasant's ION neighborhood is a one of a kind gem. The grandeur of this unique home cannot be surpassed. Walk in the door to discover details such as intricate moldings, arched doorways, atrium style sky lights, custom iron work, oversized columns, and gorgeous high end fixtures. The kitchen is straight out of a design magazine! The custom cabinetry features gorgeous Gothic details with hidden refrigerator and pantry. The oven range and hood is a showstopper and every chefs dream. The master bedroom overlooks the courtyard below with functioning French doors to allow the fresh air in. Travel from floor to floor of this amazing home via elevator or the beautiful spiral staircase, flooded with light from the skylight above. Arrive on the top floor to the rooftop deck and prop your feet up after a long day while watching the sun set over beautiful ION.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First floor features a master with easy accessibility.</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stone courtyard with covered patio, plumbed for outdoor kitchen.</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Large garage with room for several cars.</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Gorgeous chandeliers, moldings, and fireplace in the grand ballroom.</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Living room features functional doors, open to the courtyard below.</a:t>
            </a:r>
          </a:p>
          <a:p>
            <a:pPr marL="171450" indent="-171450">
              <a:buFont typeface="Arial" panose="020B0604020202020204" pitchFamily="34" charset="0"/>
              <a:buChar char="•"/>
            </a:pPr>
            <a:r>
              <a:rPr lang="en-US" sz="1300" dirty="0">
                <a:solidFill>
                  <a:schemeClr val="bg2">
                    <a:lumMod val="25000"/>
                  </a:schemeClr>
                </a:solidFill>
                <a:latin typeface="Palatino Linotype" panose="02040502050505030304" pitchFamily="18" charset="0"/>
                <a:cs typeface="Times New Roman" panose="02020603050405020304" pitchFamily="18" charset="0"/>
              </a:rPr>
              <a:t>High end appliances and fixtures in the custom, one of a kind kitchen.</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377180"/>
            <a:ext cx="1824228"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9622384"/>
            <a:ext cx="1824228"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5949190" y="8207316"/>
            <a:ext cx="1824228"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50457" y="9622384"/>
            <a:ext cx="1824228"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0" y="8207316"/>
            <a:ext cx="1824228"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50458" y="11037451"/>
            <a:ext cx="1824228"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51725" y="5377180"/>
            <a:ext cx="1824228"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0" y="11037451"/>
            <a:ext cx="1824228"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0" y="6792248"/>
            <a:ext cx="1786223"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54257" y="6792248"/>
            <a:ext cx="1824228" cy="1216152"/>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0" y="0"/>
            <a:ext cx="7772400" cy="523220"/>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$225K Price Drop!</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177800" y="3362573"/>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285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2019-12-04T15:25:07Z</dcterms:modified>
</cp:coreProperties>
</file>