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316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900" dirty="0"/>
              <a:t>***PRICE REDUCTION***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64823" y="8478786"/>
            <a:ext cx="3428560" cy="1522451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2421" y="9153116"/>
            <a:ext cx="1349159" cy="5242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181600" y="965829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</a:rPr>
              <a:t>RE/MAX Southern Shores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</a:rPr>
              <a:t>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8991600" y="7337551"/>
            <a:ext cx="33909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William R Everett, Jr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693-8539– C</a:t>
            </a:r>
            <a:br>
              <a:rPr lang="en-US" sz="1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576-2701 – O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" b="173"/>
          <a:stretch/>
        </p:blipFill>
        <p:spPr>
          <a:xfrm>
            <a:off x="265080" y="1026841"/>
            <a:ext cx="3697320" cy="2456333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808379" y="975360"/>
            <a:ext cx="3697320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9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174 Winding Rock Rd</a:t>
            </a: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Crowfield Plantation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Goose Creek, SC 29445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25002012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$395,000</a:t>
            </a:r>
          </a:p>
        </p:txBody>
      </p:sp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" b="173"/>
          <a:stretch/>
        </p:blipFill>
        <p:spPr>
          <a:xfrm>
            <a:off x="6136640" y="7848600"/>
            <a:ext cx="1371600" cy="91122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" b="173"/>
          <a:stretch/>
        </p:blipFill>
        <p:spPr>
          <a:xfrm>
            <a:off x="6136640" y="5794882"/>
            <a:ext cx="1371600" cy="91122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" r="452"/>
          <a:stretch/>
        </p:blipFill>
        <p:spPr>
          <a:xfrm>
            <a:off x="6142844" y="3741163"/>
            <a:ext cx="1359191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" b="173"/>
          <a:stretch/>
        </p:blipFill>
        <p:spPr>
          <a:xfrm>
            <a:off x="6136640" y="4769608"/>
            <a:ext cx="1371600" cy="91122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3" y="3642360"/>
            <a:ext cx="5904077" cy="433960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Welcome to 174 Winding Rock Rd, a stunning 4-bedroom, 2.5-bath residence nestled in the highly sought-after Crowfield Plantation community. Boasting 2,408 square feet of beautifully updated living space, this home seamlessly blends charm with everyday comfort, offering an opportunity to live in amazing community. . Discover a freshly painted interior complemented by newly refinished kitchen cabinets and smooth ceilings, creating a bright and welcoming atmosphere. Brand-new flooring flows throughout, adding a touch of sophistication to every room. The upstairs features four spacious bedrooms, including a luxurious primary suite with a spa-inspired ensuite.</a:t>
            </a:r>
          </a:p>
          <a:p>
            <a:endParaRPr lang="en-US" sz="1200" dirty="0">
              <a:solidFill>
                <a:srgbClr val="000000"/>
              </a:solidFill>
            </a:endParaRPr>
          </a:p>
          <a:p>
            <a:r>
              <a:rPr lang="en-US" sz="1200" dirty="0">
                <a:solidFill>
                  <a:srgbClr val="000000"/>
                </a:solidFill>
              </a:rPr>
              <a:t>The main level offers remarkable versatility, with a flex space perfect for a home office or playroom, and a centrally heated and cooled bonus room off the kitchen - ideal as a workshop, hobby space, or cozy retreat. The heart of the home, the family room, invites you to entertain or relax, with French doors leading to a generous deck. Here, you'll enjoy serene views of the fenced backyard, bordered by a tranquil wooded buffer. With direct access to Crowfield Plantation's 10 miles of paved walking and biking trails, this home is a haven for residents. As part of Crowfield Plantation, you'll have access to a wealth of amenities, including a championship golf course, resort-style pools, tennis courts, playgrounds, and scenic fishing ponds. This vibrant community truly offers something for everyone. outdoor enthusiasts.</a:t>
            </a:r>
          </a:p>
          <a:p>
            <a:endParaRPr lang="en-US" sz="1200" dirty="0">
              <a:solidFill>
                <a:srgbClr val="000000"/>
              </a:solidFill>
            </a:endParaRPr>
          </a:p>
          <a:p>
            <a:r>
              <a:rPr lang="en-US" sz="1200" b="1" i="1" dirty="0">
                <a:solidFill>
                  <a:srgbClr val="000000"/>
                </a:solidFill>
              </a:rPr>
              <a:t>Schedule your tour today!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" r="278"/>
          <a:stretch/>
        </p:blipFill>
        <p:spPr>
          <a:xfrm>
            <a:off x="6139497" y="6820156"/>
            <a:ext cx="1363980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12611" y="914400"/>
            <a:ext cx="374591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$15,000 Agent Bonus</a:t>
            </a:r>
          </a:p>
          <a:p>
            <a:pPr algn="ctr"/>
            <a:r>
              <a:rPr lang="en-US" sz="1400" i="1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 ratified contract by 4/15/18</a:t>
            </a:r>
            <a:endParaRPr lang="en-US" sz="1800" i="1" dirty="0">
              <a:ln w="18415" cmpd="sng">
                <a:noFill/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0FA995-A521-4DBA-9C59-730AE71FC70D}"/>
              </a:ext>
            </a:extLst>
          </p:cNvPr>
          <p:cNvSpPr/>
          <p:nvPr/>
        </p:nvSpPr>
        <p:spPr>
          <a:xfrm>
            <a:off x="-3698130" y="2632579"/>
            <a:ext cx="36973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i="1" dirty="0">
                <a:ln w="3175" cmpd="sng">
                  <a:solidFill>
                    <a:srgbClr val="00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$12,100 Under</a:t>
            </a:r>
          </a:p>
          <a:p>
            <a:pPr algn="ctr"/>
            <a:r>
              <a:rPr lang="en-US" sz="2600" i="1" dirty="0">
                <a:ln w="3175" cmpd="sng">
                  <a:solidFill>
                    <a:srgbClr val="00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Recent Appraised Value</a:t>
            </a: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283</TotalTime>
  <Words>336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***PRICE REDUCTION***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54</cp:revision>
  <dcterms:created xsi:type="dcterms:W3CDTF">2006-08-16T00:00:00Z</dcterms:created>
  <dcterms:modified xsi:type="dcterms:W3CDTF">2025-04-07T17:40:38Z</dcterms:modified>
</cp:coreProperties>
</file>