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551"/>
            <a:ext cx="7772400" cy="874441"/>
          </a:xfrm>
        </p:spPr>
        <p:txBody>
          <a:bodyPr anchor="t">
            <a:noAutofit/>
          </a:bodyPr>
          <a:lstStyle/>
          <a:p>
            <a:r>
              <a:rPr lang="en-US" sz="32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Dream Home Now Within Reach! </a:t>
            </a:r>
            <a:br>
              <a:rPr lang="en-US" sz="32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2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Discover Your Perfect Space At A New Price!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64823" y="8478786"/>
            <a:ext cx="3428560" cy="1522451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02421" y="9153116"/>
            <a:ext cx="1349159" cy="5242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181600" y="965829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accent5">
                    <a:lumMod val="50000"/>
                  </a:schemeClr>
                </a:solidFill>
              </a:rPr>
              <a:t>RE/MAX Southern Shores</a:t>
            </a:r>
          </a:p>
          <a:p>
            <a:pPr algn="ctr"/>
            <a:r>
              <a:rPr lang="en-US" sz="1000" dirty="0">
                <a:solidFill>
                  <a:schemeClr val="accent5">
                    <a:lumMod val="50000"/>
                  </a:schemeClr>
                </a:solidFill>
              </a:rPr>
              <a:t>9209 University Blvd, Charleston,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8991600" y="7337551"/>
            <a:ext cx="33909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5">
                    <a:lumMod val="50000"/>
                  </a:schemeClr>
                </a:solidFill>
              </a:rPr>
              <a:t>William R Everett, Jr</a:t>
            </a:r>
          </a:p>
          <a:p>
            <a:endParaRPr lang="en-US" sz="1800" i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693-8539– C</a:t>
            </a:r>
            <a:br>
              <a:rPr lang="en-US" sz="14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576-2701 – O</a:t>
            </a: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bill@theeverettgroup.net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" b="173"/>
          <a:stretch/>
        </p:blipFill>
        <p:spPr>
          <a:xfrm>
            <a:off x="265080" y="1149785"/>
            <a:ext cx="3697320" cy="2456333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808379" y="1098304"/>
            <a:ext cx="3697320" cy="255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174 Winding Rock Rd</a:t>
            </a:r>
          </a:p>
          <a:p>
            <a:pPr algn="r"/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Crowfield Plantation</a:t>
            </a:r>
          </a:p>
          <a:p>
            <a:pPr algn="r"/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Goose Creek, SC 29445</a:t>
            </a:r>
          </a:p>
          <a:p>
            <a:pPr algn="r"/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25002012</a:t>
            </a:r>
          </a:p>
          <a:p>
            <a:pPr algn="r"/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Reduced to $375,000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4" name="Picture 1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" b="173"/>
          <a:stretch/>
        </p:blipFill>
        <p:spPr>
          <a:xfrm>
            <a:off x="6136640" y="7848600"/>
            <a:ext cx="1371600" cy="911229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" b="173"/>
          <a:stretch/>
        </p:blipFill>
        <p:spPr>
          <a:xfrm>
            <a:off x="6136640" y="5794882"/>
            <a:ext cx="1371600" cy="911229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" r="452"/>
          <a:stretch/>
        </p:blipFill>
        <p:spPr>
          <a:xfrm>
            <a:off x="6142844" y="3741163"/>
            <a:ext cx="1359191" cy="91440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" b="173"/>
          <a:stretch/>
        </p:blipFill>
        <p:spPr>
          <a:xfrm>
            <a:off x="6136640" y="4769608"/>
            <a:ext cx="1371600" cy="911229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53" y="3642360"/>
            <a:ext cx="5904077" cy="4339606"/>
          </a:xfrm>
        </p:spPr>
        <p:txBody>
          <a:bodyPr anchor="ctr">
            <a:noAutofit/>
          </a:bodyPr>
          <a:lstStyle/>
          <a:p>
            <a:pPr algn="l"/>
            <a:r>
              <a:rPr lang="en-US" sz="1600" b="1" u="sng" dirty="0">
                <a:solidFill>
                  <a:srgbClr val="000000"/>
                </a:solidFill>
              </a:rPr>
              <a:t>Upgrades and improvements to home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ontserrat ExtraLight" panose="00000300000000000000" pitchFamily="50" charset="0"/>
              </a:rPr>
              <a:t>■ </a:t>
            </a:r>
            <a:r>
              <a:rPr lang="en-US" sz="1600" dirty="0">
                <a:solidFill>
                  <a:srgbClr val="000000"/>
                </a:solidFill>
              </a:rPr>
              <a:t>Termite bond in place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ontserrat ExtraLight" panose="00000300000000000000" pitchFamily="50" charset="0"/>
              </a:rPr>
              <a:t>■ </a:t>
            </a:r>
            <a:r>
              <a:rPr lang="en-US" sz="1600" dirty="0">
                <a:solidFill>
                  <a:srgbClr val="000000"/>
                </a:solidFill>
              </a:rPr>
              <a:t>All new flooring throughout main living area and bedrooms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ontserrat ExtraLight" panose="00000300000000000000" pitchFamily="50" charset="0"/>
              </a:rPr>
              <a:t>■ </a:t>
            </a:r>
            <a:r>
              <a:rPr lang="en-US" sz="1600" dirty="0">
                <a:solidFill>
                  <a:srgbClr val="000000"/>
                </a:solidFill>
              </a:rPr>
              <a:t>Smooth and freshly painted ceilings through entire home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ontserrat ExtraLight" panose="00000300000000000000" pitchFamily="50" charset="0"/>
              </a:rPr>
              <a:t>■ </a:t>
            </a:r>
            <a:r>
              <a:rPr lang="en-US" sz="1600" dirty="0">
                <a:solidFill>
                  <a:srgbClr val="000000"/>
                </a:solidFill>
              </a:rPr>
              <a:t>New paint done throughout home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ontserrat ExtraLight" panose="00000300000000000000" pitchFamily="50" charset="0"/>
              </a:rPr>
              <a:t>■ </a:t>
            </a:r>
            <a:r>
              <a:rPr lang="en-US" sz="1600" dirty="0">
                <a:solidFill>
                  <a:srgbClr val="000000"/>
                </a:solidFill>
              </a:rPr>
              <a:t>Cabinets redone in kitchen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ontserrat ExtraLight" panose="00000300000000000000" pitchFamily="50" charset="0"/>
              </a:rPr>
              <a:t>■ </a:t>
            </a:r>
            <a:r>
              <a:rPr lang="en-US" sz="1600" dirty="0">
                <a:solidFill>
                  <a:srgbClr val="000000"/>
                </a:solidFill>
              </a:rPr>
              <a:t>New (less than 1 month) Stainless steel appliances in kitchen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ontserrat ExtraLight" panose="00000300000000000000" pitchFamily="50" charset="0"/>
              </a:rPr>
              <a:t>■ </a:t>
            </a:r>
            <a:r>
              <a:rPr lang="en-US" sz="1600" dirty="0">
                <a:solidFill>
                  <a:srgbClr val="000000"/>
                </a:solidFill>
              </a:rPr>
              <a:t>Leaf Fitter gutter protection system installed with 50 year warranty, purchased in 2021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ontserrat ExtraLight" panose="00000300000000000000" pitchFamily="50" charset="0"/>
              </a:rPr>
              <a:t>■ </a:t>
            </a:r>
            <a:r>
              <a:rPr lang="en-US" sz="1600" dirty="0">
                <a:solidFill>
                  <a:srgbClr val="000000"/>
                </a:solidFill>
              </a:rPr>
              <a:t>New duct work and crawl space under home in 2022</a:t>
            </a:r>
          </a:p>
          <a:p>
            <a:pPr algn="l"/>
            <a:r>
              <a:rPr lang="en-US" sz="1600" dirty="0">
                <a:solidFill>
                  <a:srgbClr val="000000"/>
                </a:solidFill>
                <a:latin typeface="Montserrat ExtraLight" panose="00000300000000000000" pitchFamily="50" charset="0"/>
              </a:rPr>
              <a:t>■ </a:t>
            </a:r>
            <a:r>
              <a:rPr lang="en-US" sz="1600" dirty="0">
                <a:solidFill>
                  <a:srgbClr val="000000"/>
                </a:solidFill>
              </a:rPr>
              <a:t>Split HVAC Unit upstairs 2020 and bottom floor 2022 as well as, all new ductwork</a:t>
            </a:r>
          </a:p>
          <a:p>
            <a:pPr algn="l"/>
            <a:endParaRPr lang="en-US" sz="1600" b="1" i="1" dirty="0">
              <a:solidFill>
                <a:srgbClr val="000000"/>
              </a:solidFill>
            </a:endParaRPr>
          </a:p>
          <a:p>
            <a:pPr algn="l"/>
            <a:r>
              <a:rPr lang="en-US" sz="1600" b="1" i="1" dirty="0">
                <a:solidFill>
                  <a:srgbClr val="000000"/>
                </a:solidFill>
              </a:rPr>
              <a:t>Schedule your tour today!</a:t>
            </a: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" r="278"/>
          <a:stretch/>
        </p:blipFill>
        <p:spPr>
          <a:xfrm>
            <a:off x="6139497" y="6820156"/>
            <a:ext cx="1363980" cy="91440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-4012611" y="914400"/>
            <a:ext cx="374591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$15,000 Agent Bonus</a:t>
            </a:r>
          </a:p>
          <a:p>
            <a:pPr algn="ctr"/>
            <a:r>
              <a:rPr lang="en-US" sz="1400" i="1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with ratified contract by 4/15/18</a:t>
            </a:r>
            <a:endParaRPr lang="en-US" sz="1800" i="1" dirty="0">
              <a:ln w="18415" cmpd="sng">
                <a:noFill/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0FA995-A521-4DBA-9C59-730AE71FC70D}"/>
              </a:ext>
            </a:extLst>
          </p:cNvPr>
          <p:cNvSpPr/>
          <p:nvPr/>
        </p:nvSpPr>
        <p:spPr>
          <a:xfrm>
            <a:off x="-3698130" y="2632579"/>
            <a:ext cx="369732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i="1" dirty="0">
                <a:ln w="3175" cmpd="sng">
                  <a:solidFill>
                    <a:srgbClr val="00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$12,100 Under</a:t>
            </a:r>
          </a:p>
          <a:p>
            <a:pPr algn="ctr"/>
            <a:r>
              <a:rPr lang="en-US" sz="2600" i="1" dirty="0">
                <a:ln w="3175" cmpd="sng">
                  <a:solidFill>
                    <a:srgbClr val="00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Recent Appraised Value</a:t>
            </a:r>
          </a:p>
        </p:txBody>
      </p:sp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288</TotalTime>
  <Words>186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Candara</vt:lpstr>
      <vt:lpstr>Montserrat ExtraLight</vt:lpstr>
      <vt:lpstr>Symbol</vt:lpstr>
      <vt:lpstr>Waveform</vt:lpstr>
      <vt:lpstr>Dream Home Now Within Reach!  Discover Your Perfect Space At A New Price!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56</cp:revision>
  <dcterms:created xsi:type="dcterms:W3CDTF">2006-08-16T00:00:00Z</dcterms:created>
  <dcterms:modified xsi:type="dcterms:W3CDTF">2025-05-05T23:57:51Z</dcterms:modified>
</cp:coreProperties>
</file>