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80" y="-28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388620" y="3189816"/>
            <a:ext cx="3434160"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3948272" y="3189816"/>
            <a:ext cx="3435508"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038793" y="400475"/>
            <a:ext cx="4344988"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5"/>
            <a:ext cx="2557066"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3"/>
            <a:ext cx="699516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3/1/2019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mailto:paige@mattoneillteam.com"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mailto:ben@mattoneillteam.com"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437368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32757" y="0"/>
            <a:ext cx="6106886" cy="6585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14" dirty="0">
              <a:solidFill>
                <a:schemeClr val="bg2">
                  <a:lumMod val="50000"/>
                </a:schemeClr>
              </a:solidFill>
              <a:latin typeface="Palatino Linotype" panose="02040502050505030304" pitchFamily="18" charset="0"/>
            </a:endParaRPr>
          </a:p>
        </p:txBody>
      </p:sp>
      <p:sp>
        <p:nvSpPr>
          <p:cNvPr id="4" name="Rectangle 3"/>
          <p:cNvSpPr/>
          <p:nvPr/>
        </p:nvSpPr>
        <p:spPr>
          <a:xfrm>
            <a:off x="0" y="3657600"/>
            <a:ext cx="7772400" cy="9144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800" dirty="0">
                <a:solidFill>
                  <a:schemeClr val="bg2">
                    <a:lumMod val="50000"/>
                  </a:schemeClr>
                </a:solidFill>
                <a:latin typeface="Palatino Linotype" panose="02040502050505030304" pitchFamily="18" charset="0"/>
              </a:rPr>
              <a:t>1751 Providence Street</a:t>
            </a:r>
            <a:br>
              <a:rPr lang="en-US" sz="2400" dirty="0">
                <a:solidFill>
                  <a:schemeClr val="bg2">
                    <a:lumMod val="50000"/>
                  </a:schemeClr>
                </a:solidFill>
                <a:latin typeface="Palatino Linotype" panose="02040502050505030304" pitchFamily="18" charset="0"/>
              </a:rPr>
            </a:br>
            <a:r>
              <a:rPr lang="de-DE" sz="1800" dirty="0">
                <a:solidFill>
                  <a:schemeClr val="bg2">
                    <a:lumMod val="50000"/>
                  </a:schemeClr>
                </a:solidFill>
                <a:latin typeface="Palatino Linotype" panose="02040502050505030304" pitchFamily="18" charset="0"/>
              </a:rPr>
              <a:t>Daniel Island, SC 29492 ~ MLS# 19004628 ~ $672,000</a:t>
            </a:r>
            <a:endParaRPr lang="en-US" sz="1800" dirty="0">
              <a:solidFill>
                <a:schemeClr val="bg2">
                  <a:lumMod val="50000"/>
                </a:schemeClr>
              </a:solidFill>
              <a:latin typeface="Palatino Linotype" panose="02040502050505030304" pitchFamily="18" charset="0"/>
            </a:endParaRPr>
          </a:p>
        </p:txBody>
      </p:sp>
      <p:sp>
        <p:nvSpPr>
          <p:cNvPr id="5" name="Rectangle 4"/>
          <p:cNvSpPr/>
          <p:nvPr/>
        </p:nvSpPr>
        <p:spPr>
          <a:xfrm>
            <a:off x="832757" y="-419100"/>
            <a:ext cx="6106886" cy="394595"/>
          </a:xfrm>
          <a:prstGeom prst="rect">
            <a:avLst/>
          </a:prstGeom>
        </p:spPr>
        <p:txBody>
          <a:bodyPr wrap="square">
            <a:spAutoFit/>
          </a:bodyPr>
          <a:lstStyle/>
          <a:p>
            <a:pPr algn="ctr"/>
            <a:r>
              <a:rPr lang="en-US" sz="1964"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Great Downtown Investment Opportunity</a:t>
            </a:r>
            <a:endParaRPr lang="en-US" sz="1964"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235007" y="1391850"/>
            <a:ext cx="179614" cy="282971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9525" y="9543408"/>
            <a:ext cx="3427639"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Paige Rhodes     843-830-3281</a:t>
            </a:r>
            <a:br>
              <a:rPr lang="en-US" sz="1600" dirty="0">
                <a:solidFill>
                  <a:schemeClr val="tx1"/>
                </a:solidFill>
                <a:latin typeface="Palatino Linotype" panose="02040502050505030304" pitchFamily="18" charset="0"/>
              </a:rPr>
            </a:br>
            <a:r>
              <a:rPr lang="en-US" sz="1600" dirty="0">
                <a:solidFill>
                  <a:schemeClr val="tx1"/>
                </a:solidFill>
                <a:latin typeface="Palatino Linotype" panose="02040502050505030304" pitchFamily="18" charset="0"/>
                <a:hlinkClick r:id="rId3"/>
              </a:rPr>
              <a:t>paige@mattoneillteam.com</a:t>
            </a:r>
            <a:endParaRPr lang="en-US" sz="1600" dirty="0">
              <a:solidFill>
                <a:schemeClr val="tx1"/>
              </a:solidFill>
              <a:latin typeface="Palatino Linotype" panose="02040502050505030304" pitchFamily="18" charset="0"/>
            </a:endParaRPr>
          </a:p>
        </p:txBody>
      </p:sp>
      <p:sp>
        <p:nvSpPr>
          <p:cNvPr id="2" name="Rectangle 1"/>
          <p:cNvSpPr/>
          <p:nvPr/>
        </p:nvSpPr>
        <p:spPr>
          <a:xfrm>
            <a:off x="1" y="96188"/>
            <a:ext cx="2438400" cy="479234"/>
          </a:xfrm>
          <a:prstGeom prst="rect">
            <a:avLst/>
          </a:prstGeom>
        </p:spPr>
        <p:txBody>
          <a:bodyPr wrap="square">
            <a:spAutoFit/>
          </a:bodyPr>
          <a:lstStyle/>
          <a:p>
            <a:pPr algn="r"/>
            <a:r>
              <a:rPr lang="en-US" sz="2514" b="1" i="1" dirty="0">
                <a:ln w="3175">
                  <a:noFill/>
                </a:ln>
                <a:solidFill>
                  <a:schemeClr val="bg1"/>
                </a:solidFill>
                <a:latin typeface="Palatino Linotype" panose="02040502050505030304" pitchFamily="18" charset="0"/>
                <a:cs typeface="Times New Roman" panose="02020603050405020304" pitchFamily="18" charset="0"/>
              </a:rPr>
              <a:t>Price Reduced!</a:t>
            </a:r>
          </a:p>
        </p:txBody>
      </p:sp>
      <p:sp>
        <p:nvSpPr>
          <p:cNvPr id="8" name="Rectangle 7"/>
          <p:cNvSpPr/>
          <p:nvPr/>
        </p:nvSpPr>
        <p:spPr>
          <a:xfrm>
            <a:off x="1371601" y="4794888"/>
            <a:ext cx="5029200" cy="3308598"/>
          </a:xfrm>
          <a:prstGeom prst="rect">
            <a:avLst/>
          </a:prstGeom>
        </p:spPr>
        <p:txBody>
          <a:bodyPr wrap="square" numCol="1" anchor="ctr">
            <a:spAutoFit/>
          </a:bodyPr>
          <a:lstStyle/>
          <a:p>
            <a:pPr algn="ctr"/>
            <a:r>
              <a:rPr lang="en-US" sz="950" dirty="0">
                <a:solidFill>
                  <a:schemeClr val="bg2">
                    <a:lumMod val="25000"/>
                  </a:schemeClr>
                </a:solidFill>
                <a:latin typeface="Palatino Linotype" panose="02040502050505030304" pitchFamily="18" charset="0"/>
                <a:cs typeface="Times New Roman" panose="02020603050405020304" pitchFamily="18" charset="0"/>
              </a:rPr>
              <a:t>Pristine custom home on desirable Daniel Island, a short drive from historic downtown Charleston, great beaches and the airport. Whether you are looking to purchase your first home or your last, this beautiful Daniel Island home has something to offer everyone! Every detail was thought of in the design of this custom home. Walk in the door to discover pristine hardwood flooring and an open flowing floor plan. You immediately notice the 10' ceilings, beautiful molding and trim work, plantation shutters, and lovely French doors into the first floor office. Wander into the custom gourmet kitchen where every cook will fall in love the oversized island and stainless steel appliances. The island has seating for 5 and is the perfect place for entertaining!</a:t>
            </a:r>
          </a:p>
          <a:p>
            <a:pPr algn="ctr"/>
            <a:r>
              <a:rPr lang="en-US" sz="950" dirty="0">
                <a:solidFill>
                  <a:schemeClr val="bg2">
                    <a:lumMod val="25000"/>
                  </a:schemeClr>
                </a:solidFill>
                <a:latin typeface="Palatino Linotype" panose="02040502050505030304" pitchFamily="18" charset="0"/>
                <a:cs typeface="Times New Roman" panose="02020603050405020304" pitchFamily="18" charset="0"/>
              </a:rPr>
              <a:t>There is a breakfast area and a formal dining room. The front porch and screened in back porch overlooking the fenced in yard are perfect for year round enjoyment. This home is located in desirable Mitchell's Wharf/Smythe Park neighborhood on Daniel Island just steps away from the Wando River where you won't want to miss the show stopping sunrises and sunsets! Community Amenities include: miles of walking/biking trails, tennis, pools, multiple playgrounds, community boat dock, shops, restaurants and the Volvo Tennis Center -- a great venue for concerts and sporting events.</a:t>
            </a:r>
          </a:p>
          <a:p>
            <a:pPr algn="ctr"/>
            <a:r>
              <a:rPr lang="en-US" sz="950" dirty="0">
                <a:solidFill>
                  <a:schemeClr val="bg2">
                    <a:lumMod val="25000"/>
                  </a:schemeClr>
                </a:solidFill>
                <a:latin typeface="Palatino Linotype" panose="02040502050505030304" pitchFamily="18" charset="0"/>
                <a:cs typeface="Times New Roman" panose="02020603050405020304" pitchFamily="18" charset="0"/>
              </a:rPr>
              <a:t>Buyer pays a one-time neighborhood enhancement fee of .5% of the sales price to Daniel Island Community Fund at closing. Daniel Island Resale Addendum will be required to offer purchase. Daniel Island Resale Addendum, Property Disclosure, and Community Fund Disclosure are attached.</a:t>
            </a:r>
          </a:p>
          <a:p>
            <a:pPr algn="ctr"/>
            <a:endParaRPr lang="en-US" sz="95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950" u="sng" dirty="0">
                <a:solidFill>
                  <a:schemeClr val="bg2">
                    <a:lumMod val="25000"/>
                  </a:schemeClr>
                </a:solidFill>
                <a:latin typeface="Palatino Linotype" panose="02040502050505030304" pitchFamily="18" charset="0"/>
                <a:cs typeface="Times New Roman" panose="02020603050405020304" pitchFamily="18" charset="0"/>
              </a:rPr>
              <a:t>Additional Features:</a:t>
            </a:r>
          </a:p>
        </p:txBody>
      </p:sp>
      <p:sp>
        <p:nvSpPr>
          <p:cNvPr id="6" name="Rectangle 5"/>
          <p:cNvSpPr/>
          <p:nvPr/>
        </p:nvSpPr>
        <p:spPr>
          <a:xfrm>
            <a:off x="7952014" y="7711112"/>
            <a:ext cx="3053443" cy="285784"/>
          </a:xfrm>
          <a:prstGeom prst="rect">
            <a:avLst/>
          </a:prstGeom>
        </p:spPr>
        <p:txBody>
          <a:bodyPr>
            <a:spAutoFit/>
          </a:bodyPr>
          <a:lstStyle/>
          <a:p>
            <a:pPr algn="ctr"/>
            <a:r>
              <a:rPr lang="en-US" sz="1257" b="1" i="1" dirty="0">
                <a:latin typeface="Palatino Linotype" panose="02040502050505030304" pitchFamily="18" charset="0"/>
              </a:rPr>
              <a:t>Book your viewing today!</a:t>
            </a:r>
          </a:p>
        </p:txBody>
      </p:sp>
      <p:sp>
        <p:nvSpPr>
          <p:cNvPr id="11" name="Rectangle 10"/>
          <p:cNvSpPr/>
          <p:nvPr/>
        </p:nvSpPr>
        <p:spPr>
          <a:xfrm>
            <a:off x="4335238" y="9479621"/>
            <a:ext cx="3429000" cy="584775"/>
          </a:xfrm>
          <a:prstGeom prst="rect">
            <a:avLst/>
          </a:prstGeom>
        </p:spPr>
        <p:txBody>
          <a:bodyPr wrap="square" anchor="ctr">
            <a:spAutoFit/>
          </a:bodyPr>
          <a:lstStyle/>
          <a:p>
            <a:pPr algn="ctr"/>
            <a:r>
              <a:rPr lang="en-US" sz="1600" dirty="0">
                <a:latin typeface="Palatino Linotype" panose="02040502050505030304" pitchFamily="18" charset="0"/>
              </a:rPr>
              <a:t>Ben Laaper     843-642-3546</a:t>
            </a:r>
          </a:p>
          <a:p>
            <a:pPr algn="ctr"/>
            <a:r>
              <a:rPr lang="en-US" sz="1600" dirty="0">
                <a:latin typeface="Palatino Linotype" panose="02040502050505030304" pitchFamily="18" charset="0"/>
                <a:hlinkClick r:id="rId4"/>
              </a:rPr>
              <a:t>ben@mattoneillteam.com</a:t>
            </a:r>
            <a:r>
              <a:rPr lang="en-US" sz="1600" dirty="0">
                <a:latin typeface="Palatino Linotype" panose="02040502050505030304" pitchFamily="18" charset="0"/>
              </a:rPr>
              <a:t> </a:t>
            </a:r>
            <a:endParaRPr lang="en-US" sz="1600" u="sng" dirty="0">
              <a:latin typeface="Palatino Linotype" panose="02040502050505030304" pitchFamily="18" charset="0"/>
            </a:endParaRPr>
          </a:p>
        </p:txBody>
      </p:sp>
      <p:pic>
        <p:nvPicPr>
          <p:cNvPr id="19" name="Picture 18">
            <a:extLst>
              <a:ext uri="{FF2B5EF4-FFF2-40B4-BE49-F238E27FC236}">
                <a16:creationId xmlns:a16="http://schemas.microsoft.com/office/drawing/2014/main" id="{5BD691C0-4436-431A-8904-93921F2411D5}"/>
              </a:ext>
            </a:extLst>
          </p:cNvPr>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8366248"/>
            <a:ext cx="1371600" cy="914400"/>
          </a:xfrm>
          <a:prstGeom prst="rect">
            <a:avLst/>
          </a:prstGeom>
        </p:spPr>
      </p:pic>
      <p:pic>
        <p:nvPicPr>
          <p:cNvPr id="21" name="Picture 20">
            <a:extLst>
              <a:ext uri="{FF2B5EF4-FFF2-40B4-BE49-F238E27FC236}">
                <a16:creationId xmlns:a16="http://schemas.microsoft.com/office/drawing/2014/main" id="{E3D738C8-99E8-422A-8248-46A8AE81D005}"/>
              </a:ext>
            </a:extLst>
          </p:cNvPr>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0" y="4834762"/>
            <a:ext cx="1371600" cy="914400"/>
          </a:xfrm>
          <a:prstGeom prst="rect">
            <a:avLst/>
          </a:prstGeom>
        </p:spPr>
      </p:pic>
      <p:pic>
        <p:nvPicPr>
          <p:cNvPr id="18" name="Picture 17">
            <a:extLst>
              <a:ext uri="{FF2B5EF4-FFF2-40B4-BE49-F238E27FC236}">
                <a16:creationId xmlns:a16="http://schemas.microsoft.com/office/drawing/2014/main" id="{AF41B3CF-0EC9-4A63-9576-5525C3362A04}"/>
              </a:ext>
            </a:extLst>
          </p:cNvPr>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0" y="6011924"/>
            <a:ext cx="1371600" cy="914400"/>
          </a:xfrm>
          <a:prstGeom prst="rect">
            <a:avLst/>
          </a:prstGeom>
        </p:spPr>
      </p:pic>
      <p:pic>
        <p:nvPicPr>
          <p:cNvPr id="20" name="Picture 19">
            <a:extLst>
              <a:ext uri="{FF2B5EF4-FFF2-40B4-BE49-F238E27FC236}">
                <a16:creationId xmlns:a16="http://schemas.microsoft.com/office/drawing/2014/main" id="{E87150F6-87C8-4BCA-A887-210C6CCDFCF4}"/>
              </a:ext>
            </a:extLst>
          </p:cNvPr>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7189086"/>
            <a:ext cx="1371600" cy="914400"/>
          </a:xfrm>
          <a:prstGeom prst="rect">
            <a:avLst/>
          </a:prstGeom>
        </p:spPr>
      </p:pic>
      <p:pic>
        <p:nvPicPr>
          <p:cNvPr id="25" name="Picture 24">
            <a:extLst>
              <a:ext uri="{FF2B5EF4-FFF2-40B4-BE49-F238E27FC236}">
                <a16:creationId xmlns:a16="http://schemas.microsoft.com/office/drawing/2014/main" id="{2E076E5E-87C4-437C-8207-D06B59C46B18}"/>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400800" y="8366248"/>
            <a:ext cx="1371600" cy="914400"/>
          </a:xfrm>
          <a:prstGeom prst="rect">
            <a:avLst/>
          </a:prstGeom>
        </p:spPr>
      </p:pic>
      <p:pic>
        <p:nvPicPr>
          <p:cNvPr id="26" name="Picture 25">
            <a:extLst>
              <a:ext uri="{FF2B5EF4-FFF2-40B4-BE49-F238E27FC236}">
                <a16:creationId xmlns:a16="http://schemas.microsoft.com/office/drawing/2014/main" id="{E661A723-B89C-4143-9C87-FB53657EC076}"/>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400800" y="4834762"/>
            <a:ext cx="1371600" cy="914400"/>
          </a:xfrm>
          <a:prstGeom prst="rect">
            <a:avLst/>
          </a:prstGeom>
        </p:spPr>
      </p:pic>
      <p:pic>
        <p:nvPicPr>
          <p:cNvPr id="27" name="Picture 26">
            <a:extLst>
              <a:ext uri="{FF2B5EF4-FFF2-40B4-BE49-F238E27FC236}">
                <a16:creationId xmlns:a16="http://schemas.microsoft.com/office/drawing/2014/main" id="{42AA86EA-EA06-4685-B72C-58A65BB7CC26}"/>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400800" y="6011924"/>
            <a:ext cx="1371600" cy="914400"/>
          </a:xfrm>
          <a:prstGeom prst="rect">
            <a:avLst/>
          </a:prstGeom>
        </p:spPr>
      </p:pic>
      <p:pic>
        <p:nvPicPr>
          <p:cNvPr id="28" name="Picture 27">
            <a:extLst>
              <a:ext uri="{FF2B5EF4-FFF2-40B4-BE49-F238E27FC236}">
                <a16:creationId xmlns:a16="http://schemas.microsoft.com/office/drawing/2014/main" id="{774B0270-A0D9-4C1F-AB36-5DFB3AFDFE6C}"/>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400800" y="7189086"/>
            <a:ext cx="1371600" cy="914400"/>
          </a:xfrm>
          <a:prstGeom prst="rect">
            <a:avLst/>
          </a:prstGeom>
        </p:spPr>
      </p:pic>
      <p:sp>
        <p:nvSpPr>
          <p:cNvPr id="3" name="Rectangle 2">
            <a:extLst>
              <a:ext uri="{FF2B5EF4-FFF2-40B4-BE49-F238E27FC236}">
                <a16:creationId xmlns:a16="http://schemas.microsoft.com/office/drawing/2014/main" id="{075C918B-C164-407B-AABD-964136220A38}"/>
              </a:ext>
            </a:extLst>
          </p:cNvPr>
          <p:cNvSpPr/>
          <p:nvPr/>
        </p:nvSpPr>
        <p:spPr>
          <a:xfrm>
            <a:off x="1371599" y="8164958"/>
            <a:ext cx="5029200" cy="1115690"/>
          </a:xfrm>
          <a:prstGeom prst="rect">
            <a:avLst/>
          </a:prstGeom>
        </p:spPr>
        <p:txBody>
          <a:bodyPr wrap="square" numCol="2">
            <a:spAutoFit/>
          </a:bodyPr>
          <a:lstStyle/>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Large front porch with gas lanterns.</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Fenced backyard and large screened back porch</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Separate dining room with wainscoting</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State of the art security system</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Energy efficient heating system</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Gas fireplace with granite surround</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New hardwood flooring and new carpet on second floor</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Fresh paint throughout</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Three spacious bedrooms plus bonus loft area</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Second floor laundry room with front loading machines</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401</TotalTime>
  <Words>382</Words>
  <Application>Microsoft Office PowerPoint</Application>
  <PresentationFormat>Custom</PresentationFormat>
  <Paragraphs>22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67</cp:revision>
  <dcterms:created xsi:type="dcterms:W3CDTF">2006-08-16T00:00:00Z</dcterms:created>
  <dcterms:modified xsi:type="dcterms:W3CDTF">2019-03-01T14:10:27Z</dcterms:modified>
</cp:coreProperties>
</file>