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12" y="69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86399" y="-7904"/>
            <a:ext cx="2286001" cy="4112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-9785"/>
            <a:ext cx="5486397" cy="411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399" y="-9785"/>
            <a:ext cx="2286002" cy="914400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</a:rPr>
              <a:t>Great Value in</a:t>
            </a:r>
            <a:b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</a:rPr>
            </a:b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</a:rPr>
              <a:t>Mount Pleasant</a:t>
            </a: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ge Italic" panose="030705020405070703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03132"/>
            <a:ext cx="7772403" cy="2983467"/>
          </a:xfrm>
        </p:spPr>
        <p:txBody>
          <a:bodyPr anchor="ctr">
            <a:noAutofit/>
          </a:bodyPr>
          <a:lstStyle/>
          <a:p>
            <a:r>
              <a:rPr lang="en-US" sz="1600" dirty="0"/>
              <a:t>MONTCLAIR! Convenient &amp; affordable Mt Pleasant living! Located across from Towne Centre</a:t>
            </a:r>
            <a:r>
              <a:rPr lang="en-US" sz="1600" dirty="0" smtClean="0"/>
              <a:t>, restaurants, movies </a:t>
            </a:r>
            <a:r>
              <a:rPr lang="en-US" sz="1600" dirty="0"/>
              <a:t>&amp; just few miles from beaches &amp; downtown Charleston</a:t>
            </a:r>
            <a:r>
              <a:rPr lang="en-US" sz="1600" dirty="0" smtClean="0"/>
              <a:t>. Lovely </a:t>
            </a:r>
            <a:r>
              <a:rPr lang="en-US" sz="1600" dirty="0"/>
              <a:t>end unit with tranquil wooded yard! In last 2 years owner has: added privacy fence, replaced glass sliding doors to patio with French Doors, new high pile carpet &amp; padding, Pergo floors downstairs, new glass shower door, some new light fixtures, fresh paint &amp; wireless thermostat. </a:t>
            </a:r>
            <a:endParaRPr lang="en-US" sz="1600" dirty="0" smtClean="0"/>
          </a:p>
          <a:p>
            <a:r>
              <a:rPr lang="en-US" sz="1600" dirty="0" smtClean="0"/>
              <a:t>Unit </a:t>
            </a:r>
            <a:r>
              <a:rPr lang="en-US" sz="1600" dirty="0"/>
              <a:t>has large </a:t>
            </a:r>
            <a:r>
              <a:rPr lang="en-US" sz="1600" dirty="0" smtClean="0"/>
              <a:t>bedrooms</a:t>
            </a:r>
            <a:r>
              <a:rPr lang="en-US" sz="1600" dirty="0"/>
              <a:t>, plenty of closet space, ceiling fans, open floor plan, new roof in 2012,new chimney approx. 8 years ago, patio, Community pools, club house, fitness centers, tennis courts, walking trails &amp; boat storage. Monthly fee covers; water, sewer, termite bond, monthly pest control, sanitation services, amenities, on-site Manager, building maintenance (roof, siding, gutters) landscaping and exterior building insurance, Flood Insurance.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5486398" y="1129605"/>
            <a:ext cx="228600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1752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Parc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Vue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Ave</a:t>
            </a:r>
          </a:p>
          <a:p>
            <a:pPr algn="r"/>
            <a:r>
              <a:rPr lang="en-US" sz="1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Montclair</a:t>
            </a:r>
            <a:endParaRPr lang="en-US" sz="18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  <a:p>
            <a:pPr algn="r"/>
            <a:r>
              <a:rPr lang="en-US" sz="1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M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t 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Pleasant,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SC</a:t>
            </a:r>
          </a:p>
          <a:p>
            <a:pPr algn="r"/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MLS# 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14028261</a:t>
            </a:r>
            <a:endParaRPr lang="en-US" sz="18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  <a:p>
            <a:pPr algn="r"/>
            <a:r>
              <a:rPr lang="en-US" sz="1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$159,900</a:t>
            </a:r>
          </a:p>
        </p:txBody>
      </p:sp>
      <p:sp>
        <p:nvSpPr>
          <p:cNvPr id="5" name="Rectangle 4"/>
          <p:cNvSpPr/>
          <p:nvPr/>
        </p:nvSpPr>
        <p:spPr>
          <a:xfrm>
            <a:off x="3" y="2895600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</a:rPr>
              <a:t>2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</a:rPr>
              <a:t>Bedrooms</a:t>
            </a:r>
          </a:p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</a:rPr>
              <a:t>2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  <a:cs typeface="Arial"/>
              </a:rPr>
              <a:t>½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</a:rPr>
              <a:t> Baths</a:t>
            </a:r>
          </a:p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</a:rPr>
              <a:t>1,206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</a:rPr>
              <a:t>sq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</a:rPr>
              <a:t>ft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</a:rPr>
              <a:t> </a:t>
            </a: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ge Italic" panose="03070502040507070304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14" y="9067799"/>
            <a:ext cx="955030" cy="98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" y="9067800"/>
            <a:ext cx="77723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Jeanne Weekley</a:t>
            </a:r>
          </a:p>
          <a:p>
            <a:pPr algn="ctr"/>
            <a:r>
              <a:rPr lang="en-US" sz="1400" dirty="0"/>
              <a:t>843-442-3364 {M}</a:t>
            </a:r>
            <a:endParaRPr lang="en-US" sz="1400" dirty="0" smtClean="0"/>
          </a:p>
          <a:p>
            <a:pPr algn="ctr"/>
            <a:r>
              <a:rPr lang="en-US" sz="1400" dirty="0" smtClean="0"/>
              <a:t>jeanne.weekley07@comcast.net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3" y="9781401"/>
            <a:ext cx="7772396" cy="27699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ERA Wilder Realty, </a:t>
            </a:r>
            <a:r>
              <a:rPr lang="en-US" sz="1200" i="1" dirty="0" smtClean="0">
                <a:solidFill>
                  <a:schemeClr val="bg1">
                    <a:lumMod val="65000"/>
                  </a:schemeClr>
                </a:solidFill>
              </a:rPr>
              <a:t>125-F 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</a:rPr>
              <a:t>Wappoo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 Creek, </a:t>
            </a:r>
            <a:r>
              <a:rPr lang="en-US" sz="1200" i="1" dirty="0" smtClean="0">
                <a:solidFill>
                  <a:schemeClr val="bg1">
                    <a:lumMod val="65000"/>
                  </a:schemeClr>
                </a:solidFill>
              </a:rPr>
              <a:t>Charleston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, SC </a:t>
            </a:r>
            <a:r>
              <a:rPr lang="en-US" sz="1200" i="1" dirty="0" smtClean="0">
                <a:solidFill>
                  <a:schemeClr val="bg1">
                    <a:lumMod val="65000"/>
                  </a:schemeClr>
                </a:solidFill>
              </a:rPr>
              <a:t>29412</a:t>
            </a:r>
            <a:endParaRPr lang="en-US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8197" y="9067800"/>
            <a:ext cx="981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86741" y="7086600"/>
            <a:ext cx="7598921" cy="1828800"/>
            <a:chOff x="97280" y="7238999"/>
            <a:chExt cx="7598921" cy="1828800"/>
          </a:xfrm>
        </p:grpSpPr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280" y="7238999"/>
              <a:ext cx="24384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7540" y="7238999"/>
              <a:ext cx="24384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57800" y="7238999"/>
              <a:ext cx="2438401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1411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217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Great Value in Mount Pleasant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atp1313@gmail.com</cp:lastModifiedBy>
  <cp:revision>13</cp:revision>
  <dcterms:created xsi:type="dcterms:W3CDTF">2006-08-16T00:00:00Z</dcterms:created>
  <dcterms:modified xsi:type="dcterms:W3CDTF">2014-12-21T17:34:18Z</dcterms:modified>
</cp:coreProperties>
</file>