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2700" y="66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g"/><Relationship Id="rId9" Type="http://schemas.openxmlformats.org/officeDocument/2006/relationships/image" Target="../media/image9.jpeg"/><Relationship Id="rId1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506734"/>
            <a:ext cx="3506267" cy="2629700"/>
          </a:xfrm>
          <a:prstGeom prst="rect">
            <a:avLst/>
          </a:prstGeom>
          <a:ln w="3175">
            <a:noFill/>
          </a:ln>
          <a:effectLst/>
        </p:spPr>
      </p:pic>
      <p:sp>
        <p:nvSpPr>
          <p:cNvPr id="21" name="Rectangle 20"/>
          <p:cNvSpPr/>
          <p:nvPr/>
        </p:nvSpPr>
        <p:spPr>
          <a:xfrm>
            <a:off x="-858" y="8686800"/>
            <a:ext cx="7315198" cy="1377984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859" y="5131342"/>
            <a:ext cx="7316058" cy="2474565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Beautiful 3 bedroom unit with tons of upgrades,, 10 Minutes to downtown Enjoy this first floor condo, Including New siding, New wind resistant windows, Washer , Dryer, Fridge, included in the sale. Very nice large screen porch off the living room, Move in ready, First Floor Unit I minute walk to Clubhouse and Pool. Very well cared for. Large bedrooms large closets in every room. Experience James Island living without the need for Yardwork or outside maintenance. Its a must see to appreciate. </a:t>
            </a:r>
          </a:p>
          <a:p>
            <a:r>
              <a:rPr lang="en-US" sz="1600" b="1" i="1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VERY MOTIVATED SELLER!!!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859" y="3200400"/>
            <a:ext cx="7314057" cy="875299"/>
          </a:xfrm>
        </p:spPr>
        <p:txBody>
          <a:bodyPr anchor="t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400" cap="none" dirty="0">
                <a:ln w="10541" cmpd="sng">
                  <a:noFill/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1755 Central Park Rd Road 4102</a:t>
            </a:r>
            <a:br>
              <a:rPr lang="en-US" sz="2000" cap="none" dirty="0">
                <a:ln w="10541" cmpd="sng">
                  <a:noFill/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600" cap="none" dirty="0">
                <a:ln w="10541" cmpd="sng">
                  <a:noFill/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Regatta On James Island · Charleston, SC 29412</a:t>
            </a:r>
            <a:br>
              <a:rPr lang="en-US" sz="1600" cap="none" dirty="0">
                <a:ln w="10541" cmpd="sng">
                  <a:noFill/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600" cap="none" dirty="0">
                <a:ln w="10541" cmpd="sng">
                  <a:noFill/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MLS# 19006569 </a:t>
            </a:r>
            <a:r>
              <a:rPr lang="en-US" sz="1600" cap="none">
                <a:ln w="10541" cmpd="sng">
                  <a:noFill/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· $240,000</a:t>
            </a:r>
            <a:endParaRPr lang="en-US" sz="1400" cap="none" dirty="0">
              <a:ln w="10541" cmpd="sng">
                <a:noFill/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782" y="9025568"/>
            <a:ext cx="1018834" cy="700449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>
            <a:off x="285" y="9864729"/>
            <a:ext cx="7312913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00" dirty="0">
                <a:solidFill>
                  <a:schemeClr val="accent1">
                    <a:lumMod val="20000"/>
                    <a:lumOff val="80000"/>
                  </a:schemeClr>
                </a:solidFill>
                <a:latin typeface="Trebuchet MS" panose="020B0603020202020204" pitchFamily="34" charset="0"/>
              </a:rPr>
              <a:t>Carolina One Real Estate | 2713 Highway 17 North | Mt. Pleasant, SC 29466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97754" y="0"/>
            <a:ext cx="5919693" cy="46166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2400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Motivated Seller</a:t>
            </a:r>
            <a:endParaRPr lang="en-US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4442" y="8973456"/>
            <a:ext cx="1280160" cy="804672"/>
          </a:xfrm>
          <a:prstGeom prst="rect">
            <a:avLst/>
          </a:prstGeom>
        </p:spPr>
      </p:pic>
      <p:pic>
        <p:nvPicPr>
          <p:cNvPr id="36" name="Picture 35"/>
          <p:cNvPicPr preferRelativeResize="0"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4146321"/>
            <a:ext cx="1371600" cy="9144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7" name="Picture 36"/>
          <p:cNvPicPr preferRelativeResize="0"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1800" y="4146321"/>
            <a:ext cx="1371600" cy="9144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8" name="Picture 37"/>
          <p:cNvPicPr preferRelativeResize="0"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7400" y="7545530"/>
            <a:ext cx="1371600" cy="9144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9" name="Picture 38"/>
          <p:cNvPicPr preferRelativeResize="0"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7400" y="4146321"/>
            <a:ext cx="1371600" cy="9144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40" name="Picture 39"/>
          <p:cNvPicPr preferRelativeResize="0"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29000" y="1613935"/>
            <a:ext cx="1371600" cy="9144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43" name="Picture 42"/>
          <p:cNvPicPr preferRelativeResize="0"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7545530"/>
            <a:ext cx="1371600" cy="9144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44" name="Picture 43"/>
          <p:cNvPicPr preferRelativeResize="0"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3000" y="4146321"/>
            <a:ext cx="1371600" cy="9144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45" name="Picture 44"/>
          <p:cNvPicPr preferRelativeResize="0"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1800" y="7545530"/>
            <a:ext cx="1371600" cy="9144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5" name="Rectangle 4"/>
          <p:cNvSpPr/>
          <p:nvPr/>
        </p:nvSpPr>
        <p:spPr>
          <a:xfrm>
            <a:off x="8610600" y="4688936"/>
            <a:ext cx="133402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>
                <a:ln w="10541" cmpd="sng">
                  <a:noFill/>
                  <a:prstDash val="solid"/>
                </a:ln>
                <a:solidFill>
                  <a:srgbClr val="FF0000"/>
                </a:solidFill>
                <a:latin typeface="Trebuchet MS" panose="020B0603020202020204" pitchFamily="34" charset="0"/>
              </a:rPr>
              <a:t>$550,000</a:t>
            </a:r>
            <a:endParaRPr lang="en-US" b="1" i="1" dirty="0">
              <a:solidFill>
                <a:srgbClr val="FF0000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8849935" y="5273478"/>
            <a:ext cx="855349" cy="52769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-859" y="8852572"/>
            <a:ext cx="7315200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Nick Collins</a:t>
            </a:r>
            <a:b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100" dirty="0">
                <a:solidFill>
                  <a:schemeClr val="bg1"/>
                </a:solidFill>
                <a:latin typeface="Trebuchet MS" panose="020B0603020202020204" pitchFamily="34" charset="0"/>
              </a:rPr>
              <a:t>Office - (843) 266-5000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  <a:latin typeface="Trebuchet MS" panose="020B0603020202020204" pitchFamily="34" charset="0"/>
              </a:rPr>
              <a:t>Mobile - (843) 224-8771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  <a:latin typeface="Trebuchet MS" panose="020B0603020202020204" pitchFamily="34" charset="0"/>
              </a:rPr>
              <a:t>ncollins@carolinaone.com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  <a:latin typeface="Trebuchet MS" panose="020B0603020202020204" pitchFamily="34" charset="0"/>
              </a:rPr>
              <a:t>www.nickacollins.com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18BBA24E-F31E-444C-8CFF-F469FDC3C33A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8335" y="506733"/>
            <a:ext cx="3506265" cy="2629699"/>
          </a:xfrm>
          <a:prstGeom prst="rect">
            <a:avLst/>
          </a:prstGeom>
          <a:ln w="3175">
            <a:noFill/>
          </a:ln>
          <a:effectLst/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C95D841A-F92E-463E-A7D5-486F80A8F7E5}"/>
              </a:ext>
            </a:extLst>
          </p:cNvPr>
          <p:cNvPicPr preferRelativeResize="0">
            <a:picLocks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3000" y="7545530"/>
            <a:ext cx="1371600" cy="9144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207</TotalTime>
  <Words>129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Book Antiqua</vt:lpstr>
      <vt:lpstr>Lucida Sans</vt:lpstr>
      <vt:lpstr>Trebuchet MS</vt:lpstr>
      <vt:lpstr>Wingdings</vt:lpstr>
      <vt:lpstr>Wingdings 2</vt:lpstr>
      <vt:lpstr>Wingdings 3</vt:lpstr>
      <vt:lpstr>Apex</vt:lpstr>
      <vt:lpstr>1755 Central Park Rd Road 4102 Regatta On James Island · Charleston, SC 29412 MLS# 19006569 · $240,000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46</cp:revision>
  <dcterms:created xsi:type="dcterms:W3CDTF">2006-08-16T00:00:00Z</dcterms:created>
  <dcterms:modified xsi:type="dcterms:W3CDTF">2019-03-27T17:42:10Z</dcterms:modified>
</cp:coreProperties>
</file>