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11/20/2023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3735" y="5355220"/>
            <a:ext cx="7942129" cy="1922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dirty="0">
                <a:solidFill>
                  <a:sysClr val="windowText" lastClr="000000"/>
                </a:solidFill>
                <a:latin typeface="Alta Regular" panose="02000503000000000000" pitchFamily="50" charset="0"/>
              </a:rPr>
              <a:t>Gorgeous first floor condo in desirable Regatta on James Island. Unbelievable location that is just minutes from downtown and about 10 minutes to Folly Beach. The Regatta is like a private oasis teaming with amenities. The unit has engineered hardwoods throughout. The condo was freshly painted two years ago and new appliances were installed. Roof 2021, HVAC 2019. The balcony is private with no neighbors in sight. Easy to see!</a:t>
            </a:r>
          </a:p>
        </p:txBody>
      </p:sp>
      <p:sp>
        <p:nvSpPr>
          <p:cNvPr id="9" name="Rectangle 8"/>
          <p:cNvSpPr/>
          <p:nvPr/>
        </p:nvSpPr>
        <p:spPr>
          <a:xfrm>
            <a:off x="0" y="11282"/>
            <a:ext cx="8229600" cy="492443"/>
          </a:xfrm>
          <a:prstGeom prst="rect">
            <a:avLst/>
          </a:prstGeom>
        </p:spPr>
        <p:txBody>
          <a:bodyPr wrap="square">
            <a:spAutoFit/>
          </a:bodyPr>
          <a:lstStyle/>
          <a:p>
            <a:pPr algn="ctr"/>
            <a:r>
              <a:rPr lang="en-US" sz="2600" b="1" dirty="0">
                <a:ln w="0">
                  <a:noFill/>
                </a:ln>
                <a:solidFill>
                  <a:srgbClr val="C00000"/>
                </a:solidFill>
                <a:latin typeface="Alta Regular" panose="02000503000000000000" pitchFamily="50" charset="0"/>
              </a:rPr>
              <a:t>Gorgeous 2/2 Condo 5 Mins from Downtown!!!</a:t>
            </a:r>
          </a:p>
        </p:txBody>
      </p:sp>
      <p:sp>
        <p:nvSpPr>
          <p:cNvPr id="19" name="Rectangle 18"/>
          <p:cNvSpPr/>
          <p:nvPr/>
        </p:nvSpPr>
        <p:spPr>
          <a:xfrm>
            <a:off x="0" y="4401376"/>
            <a:ext cx="8229600" cy="738664"/>
          </a:xfrm>
          <a:prstGeom prst="rect">
            <a:avLst/>
          </a:prstGeom>
        </p:spPr>
        <p:txBody>
          <a:bodyPr wrap="square">
            <a:spAutoFit/>
          </a:bodyPr>
          <a:lstStyle/>
          <a:p>
            <a:pPr algn="ctr"/>
            <a:r>
              <a:rPr lang="en-US" sz="2400" b="1" dirty="0">
                <a:ln w="0">
                  <a:noFill/>
                </a:ln>
                <a:solidFill>
                  <a:sysClr val="windowText" lastClr="000000"/>
                </a:solidFill>
                <a:latin typeface="Alta Regular" panose="02000503000000000000" pitchFamily="50" charset="0"/>
              </a:rPr>
              <a:t>1755 Central Park Road 5108</a:t>
            </a:r>
          </a:p>
          <a:p>
            <a:pPr algn="ctr"/>
            <a:r>
              <a:rPr lang="en-US" dirty="0">
                <a:ln w="0">
                  <a:noFill/>
                </a:ln>
                <a:solidFill>
                  <a:sysClr val="windowText" lastClr="000000"/>
                </a:solidFill>
                <a:latin typeface="Alta Regular" panose="02000503000000000000" pitchFamily="50" charset="0"/>
              </a:rPr>
              <a:t>Regatta On James Island · Charleston, SC 29412 · MLS# 23025714 · $355,000</a:t>
            </a: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3735" y="7492814"/>
            <a:ext cx="1865229"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20636" y="7492814"/>
            <a:ext cx="1865229"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169369" y="7492814"/>
            <a:ext cx="1865229"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790853" y="298137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790853" y="70881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43735" y="688127"/>
            <a:ext cx="5250520" cy="34980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670696" y="2577131"/>
            <a:ext cx="2415169" cy="16090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671482" y="688127"/>
            <a:ext cx="2413595" cy="161011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8734452" y="292466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790853" y="1840176"/>
            <a:ext cx="1371600" cy="91567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7656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028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167328" y="9030979"/>
            <a:ext cx="24184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b="1" dirty="0">
                <a:solidFill>
                  <a:srgbClr val="000000"/>
                </a:solidFill>
                <a:latin typeface="Alta Regular" panose="02000503000000000000" pitchFamily="50" charset="0"/>
              </a:rPr>
              <a:t>Amy Z. Powers</a:t>
            </a:r>
            <a:endParaRPr lang="en-US" altLang="en-US" sz="1000" b="1" i="1" dirty="0">
              <a:solidFill>
                <a:srgbClr val="000000"/>
              </a:solidFill>
              <a:latin typeface="Alta Regular" panose="02000503000000000000" pitchFamily="50" charset="0"/>
            </a:endParaRP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(843) 534-3523</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amy@amyzonarich.com</a:t>
            </a:r>
          </a:p>
          <a:p>
            <a:pPr algn="ctr" defTabSz="914400" eaLnBrk="0" fontAlgn="base" hangingPunct="0">
              <a:spcBef>
                <a:spcPct val="0"/>
              </a:spcBef>
              <a:spcAft>
                <a:spcPct val="0"/>
              </a:spcAft>
            </a:pPr>
            <a:r>
              <a:rPr lang="en-US" altLang="en-US" sz="1000" b="1">
                <a:solidFill>
                  <a:srgbClr val="000000"/>
                </a:solidFill>
                <a:latin typeface="Alta Regular" panose="02000503000000000000" pitchFamily="50" charset="0"/>
              </a:rPr>
              <a:t>liveandlovecharleston.kw.com</a:t>
            </a:r>
            <a:endParaRPr lang="en-US" altLang="en-US" sz="1000" b="1" dirty="0">
              <a:latin typeface="Alta Regular" panose="02000503000000000000" pitchFamily="50" charset="0"/>
            </a:endParaRPr>
          </a:p>
        </p:txBody>
      </p:sp>
      <p:sp>
        <p:nvSpPr>
          <p:cNvPr id="28" name="Text Box 13"/>
          <p:cNvSpPr txBox="1">
            <a:spLocks noChangeArrowheads="1"/>
          </p:cNvSpPr>
          <p:nvPr/>
        </p:nvSpPr>
        <p:spPr bwMode="auto">
          <a:xfrm>
            <a:off x="1630525"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50" b="1" dirty="0">
                <a:solidFill>
                  <a:srgbClr val="000000"/>
                </a:solidFill>
                <a:latin typeface="Alta Regular" panose="02000503000000000000" pitchFamily="50" charset="0"/>
              </a:rPr>
              <a:t>Keller Williams Realty</a:t>
            </a:r>
            <a:br>
              <a:rPr lang="en-US" altLang="en-US" sz="1050" b="1" dirty="0">
                <a:solidFill>
                  <a:srgbClr val="000000"/>
                </a:solidFill>
                <a:latin typeface="Alta Regular" panose="02000503000000000000" pitchFamily="50" charset="0"/>
              </a:rPr>
            </a:br>
            <a:r>
              <a:rPr lang="en-US" altLang="en-US" sz="1000" b="1" dirty="0">
                <a:solidFill>
                  <a:srgbClr val="000000"/>
                </a:solidFill>
                <a:latin typeface="Alta Regular" panose="02000503000000000000" pitchFamily="50" charset="0"/>
              </a:rPr>
              <a:t>Charleston West Ashley</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1180 Sam Rittenberg Ste 300</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Charleston, SC 29407</a:t>
            </a:r>
            <a:endParaRPr lang="en-US" altLang="en-US" sz="1400" b="1" dirty="0">
              <a:latin typeface="Alta Regular" panose="02000503000000000000" pitchFamily="50"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95003" y="7492814"/>
            <a:ext cx="1865229" cy="1242676"/>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142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Alta Regular</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28</cp:revision>
  <dcterms:created xsi:type="dcterms:W3CDTF">2016-10-21T14:02:21Z</dcterms:created>
  <dcterms:modified xsi:type="dcterms:W3CDTF">2023-11-21T00:55:10Z</dcterms:modified>
</cp:coreProperties>
</file>