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9911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1756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Greenspoint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19008630 ~ $999,000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80769" y="4325406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solidFill>
                <a:schemeClr val="bg1"/>
              </a:solidFill>
              <a:effectLst>
                <a:reflection blurRad="6350" stA="50000" endA="300" endPos="50000" dist="6000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861387"/>
            <a:ext cx="7772400" cy="203132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Deep-Water Dock on Wagner Creek, just minutes from the Wando River, with a Whole-House renovation in 2016, this incredible home is located in the Gated, Golf-Course community of Dunes West. Enjoy the views of the water from the enormous screened-in back porch. Inside are high ceilings, gorgeous hardwood floors, crown molding, a granite kitchen with breakfast bar and center island and an open concept floor plan. The owner's retreat boasts two incredible walk-in closets, a luxurious master bath and breathtaking views of the creek. The top level is massive and can serve as a media/game room and the FROG is another great space with an office and a full bath. Enjoy boating and fishing from your back yard. Enjoy golf and world-class community pool and walking trails. This home will amaze you!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77" y="7924800"/>
            <a:ext cx="2495247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153" y="7924800"/>
            <a:ext cx="2495247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495247" cy="166349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EC113F9-8996-49A1-9A30-63AD2F89D716}"/>
              </a:ext>
            </a:extLst>
          </p:cNvPr>
          <p:cNvSpPr/>
          <p:nvPr/>
        </p:nvSpPr>
        <p:spPr>
          <a:xfrm>
            <a:off x="1292477" y="152400"/>
            <a:ext cx="51874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Deep-water Dock On Wagner Creek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Just Minutes From The Wando River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181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2019-05-20T15:47:52Z</dcterms:modified>
</cp:coreProperties>
</file>