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293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9911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1756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Greenspoint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18003693 ~ $1,090,000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5857" y="153110"/>
            <a:ext cx="60206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Deep-water Dock On Wagner Creek</a:t>
            </a:r>
          </a:p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Just Minutes From The Wando River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369218"/>
            <a:ext cx="7772400" cy="1015663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the views of the water from the enormous screened-in back porch. Enjoy boating and fishing from your back yard. Enjoy golf and world-class community pool and walking trails. 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77" y="7924800"/>
            <a:ext cx="2495247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153" y="7924800"/>
            <a:ext cx="2495247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495247" cy="16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60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2018-12-11T16:15:39Z</dcterms:modified>
</cp:coreProperties>
</file>