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320" y="28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" r="1" b="14757"/>
          <a:stretch/>
        </p:blipFill>
        <p:spPr>
          <a:xfrm>
            <a:off x="0" y="-1324"/>
            <a:ext cx="6858000" cy="38659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323"/>
            <a:ext cx="6858000" cy="534723"/>
          </a:xfrm>
        </p:spPr>
        <p:txBody>
          <a:bodyPr>
            <a:noAutofit/>
          </a:bodyPr>
          <a:lstStyle/>
          <a:p>
            <a:pPr algn="r"/>
            <a:r>
              <a:rPr lang="en-US" sz="2800" i="1" dirty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Trebuchet MS" panose="020B0603020202020204" pitchFamily="34" charset="0"/>
              </a:rPr>
              <a:t>West Ashley </a:t>
            </a:r>
            <a:r>
              <a:rPr lang="en-US" sz="2800" i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Trebuchet MS" panose="020B0603020202020204" pitchFamily="34" charset="0"/>
              </a:rPr>
              <a:t>Gem</a:t>
            </a:r>
            <a:endParaRPr lang="en-US" sz="2800" i="1" dirty="0">
              <a:ln>
                <a:solidFill>
                  <a:schemeClr val="tx1"/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chemeClr val="tx1">
                    <a:alpha val="43000"/>
                  </a:scheme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8" y="5029200"/>
            <a:ext cx="6853462" cy="184890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3 bedroom, 2 bath home boasts brand new carpet as well as new flooring in the kitchen, foyer and master bathroom.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Split floorplan.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backyard has plenty of space for outdoor activities whether that be grilling out or room for kids to play. There is also a great space in the backyard that could be used as a dog enclosure (dog run). House </a:t>
            </a:r>
            <a:r>
              <a:rPr lang="en-US" sz="140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was </a:t>
            </a:r>
            <a:r>
              <a:rPr lang="en-US" sz="140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just professionally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cleaned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and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pressure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washed!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" y="6879826"/>
            <a:ext cx="1664730" cy="11044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090" y="6879826"/>
            <a:ext cx="1664730" cy="11044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151" y="3915639"/>
            <a:ext cx="1675863" cy="11118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344" y="3915627"/>
            <a:ext cx="1664732" cy="11044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" y="3915627"/>
            <a:ext cx="1664732" cy="11044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089" y="3915627"/>
            <a:ext cx="1664732" cy="1104441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0" y="3048000"/>
            <a:ext cx="6858000" cy="884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1758 Dogwood Road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l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Double Oaks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– Charleston - MLS# 15010021 -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$150,000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14" y="8249419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42594" y="8257451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Shaffer 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078" y="8236539"/>
            <a:ext cx="1235609" cy="85019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152" y="6872428"/>
            <a:ext cx="1675863" cy="111182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344" y="6879824"/>
            <a:ext cx="1664732" cy="110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West Ashley Gem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12</cp:revision>
  <dcterms:created xsi:type="dcterms:W3CDTF">2006-08-16T00:00:00Z</dcterms:created>
  <dcterms:modified xsi:type="dcterms:W3CDTF">2015-04-18T15:36:47Z</dcterms:modified>
</cp:coreProperties>
</file>