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296" y="-22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192" y="361464"/>
            <a:ext cx="5357814" cy="3571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3795" y="3200400"/>
            <a:ext cx="5414609" cy="75815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1759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Greenspoint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Court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Dunes West | Mount Pleasant, SC 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29466 | MLS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# 15013994 | $774,900</a:t>
            </a:r>
            <a:endParaRPr lang="en-US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96" y="3285830"/>
            <a:ext cx="1956816" cy="1304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Rectangle 17"/>
          <p:cNvSpPr/>
          <p:nvPr/>
        </p:nvSpPr>
        <p:spPr>
          <a:xfrm>
            <a:off x="0" y="8968026"/>
            <a:ext cx="779129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Kris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Higman</a:t>
            </a:r>
          </a:p>
          <a:p>
            <a:pPr algn="ct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(843)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810-8824</a:t>
            </a:r>
          </a:p>
          <a:p>
            <a:pPr algn="ct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kris.higman@cbunited.com</a:t>
            </a:r>
          </a:p>
          <a:p>
            <a:pPr algn="ct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www.CharlestonHomesByKris.com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097" y="9075060"/>
            <a:ext cx="1129722" cy="647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96" y="4709508"/>
            <a:ext cx="1956816" cy="1304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4495800"/>
            <a:ext cx="1546629" cy="11599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-25568" y="9827568"/>
            <a:ext cx="77979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United, REALTORS | 1127 </a:t>
            </a:r>
            <a:r>
              <a:rPr lang="en-US" sz="9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Queensborough</a:t>
            </a:r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Blvd. 103 | Mt Pleasant, SC 29464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7889263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5626955"/>
            <a:ext cx="1546629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9699" y="9027450"/>
            <a:ext cx="520048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96" y="6133186"/>
            <a:ext cx="1956816" cy="13063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6758109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6" y="7558680"/>
            <a:ext cx="2013358" cy="1304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-12785" y="-30508"/>
            <a:ext cx="7772399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Beautiful Custom Built Home w/Large Lot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2209800" y="4854045"/>
            <a:ext cx="5562598" cy="3484689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Brazilian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cherry hardwood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flooring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10-ft ceilings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Well-appointed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gourmet kitchen with 42-inch cabinets, walk-in pantry, granite countertops and stainless steel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appliances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Abundant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natural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light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Family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room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is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wired for surround sound and has a gas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fireplace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Formal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living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&amp; dining rooms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MBR includes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 walk-in closets, a screened porch, and a fully appointed master bath with marble floors, an oversized shower, jetted tub, and double vanities. </a:t>
            </a:r>
            <a:endParaRPr lang="en-US" sz="12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FROG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and 3rd floor can be used as oversized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bedrooms or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fabulous office space or media/bonus room. </a:t>
            </a:r>
            <a:endParaRPr lang="en-US" sz="12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Outside includes a fully fenced backyard with a 7-zone irrigation system, double screened porches off the back of the house, plus a full-length porch along the side of the home overlooking the pond on a quiet cul-de-sac.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Dunes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West amenities include clubhouse, award-winning Arthur Hill golf course, tennis courts</a:t>
            </a:r>
            <a:r>
              <a:rPr lang="en-US" sz="120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</a:t>
            </a:r>
            <a:r>
              <a:rPr lang="en-US" sz="120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pools, workout facility, boat storage, and several miles of walking/running trails. </a:t>
            </a:r>
            <a:endParaRPr lang="en-US" sz="12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Excellent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schools and no shortage of restaurants or shopping options! </a:t>
            </a:r>
            <a:endParaRPr lang="en-US" sz="12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Located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within 30 minutes of Isle of Palms and Sullivan's Island beaches as well as downtown Charleston. </a:t>
            </a:r>
            <a:endParaRPr lang="en-US" sz="12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96" y="442998"/>
            <a:ext cx="1956816" cy="1304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96" y="1866676"/>
            <a:ext cx="1956816" cy="1300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2312192" y="3846493"/>
            <a:ext cx="53578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In the highly sought after private &amp; gated community of Dunes West, this home offers 5 bedrooms, 4 full baths, 2 half baths and sits on over 1/2 acre of protected woodlands. If you need space, this is the place! </a:t>
            </a:r>
          </a:p>
        </p:txBody>
      </p:sp>
      <p:sp>
        <p:nvSpPr>
          <p:cNvPr id="7" name="Rectangle 6"/>
          <p:cNvSpPr/>
          <p:nvPr/>
        </p:nvSpPr>
        <p:spPr>
          <a:xfrm>
            <a:off x="2216192" y="8392180"/>
            <a:ext cx="55498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1" dirty="0">
                <a:solidFill>
                  <a:srgbClr val="FF0000"/>
                </a:solidFill>
                <a:latin typeface="Cambria" panose="02040503050406030204" pitchFamily="18" charset="0"/>
              </a:rPr>
              <a:t>With a location like this, you will not be disappointed! Come see this exquisite custom </a:t>
            </a:r>
            <a:r>
              <a:rPr lang="en-US" sz="1400" b="1" i="1" dirty="0" err="1">
                <a:solidFill>
                  <a:srgbClr val="FF0000"/>
                </a:solidFill>
                <a:latin typeface="Cambria" panose="02040503050406030204" pitchFamily="18" charset="0"/>
              </a:rPr>
              <a:t>Lowcountry</a:t>
            </a:r>
            <a:r>
              <a:rPr lang="en-US" sz="1400" b="1" i="1" dirty="0">
                <a:solidFill>
                  <a:srgbClr val="FF0000"/>
                </a:solidFill>
                <a:latin typeface="Cambria" panose="02040503050406030204" pitchFamily="18" charset="0"/>
              </a:rPr>
              <a:t> home in Mt Pleasant!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294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Century Gothic</vt:lpstr>
      <vt:lpstr>Office Theme</vt:lpstr>
      <vt:lpstr>1759 Greenspoint Court Dunes West | Mount Pleasant, SC 29466 | MLS# 15013994 | $774,900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36</cp:revision>
  <dcterms:created xsi:type="dcterms:W3CDTF">2006-08-16T00:00:00Z</dcterms:created>
  <dcterms:modified xsi:type="dcterms:W3CDTF">2016-04-14T19:12:11Z</dcterms:modified>
</cp:coreProperties>
</file>