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E161"/>
    <a:srgbClr val="CC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4" d="100"/>
          <a:sy n="74" d="100"/>
        </p:scale>
        <p:origin x="171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3/24/2016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3/24/2016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3/24/2016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3">
            <a:lumMod val="50000"/>
          </a:schemeClr>
        </a:soli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07044" y="724565"/>
            <a:ext cx="5129912" cy="3416601"/>
          </a:xfrm>
          <a:prstGeom prst="rect">
            <a:avLst/>
          </a:prstGeom>
          <a:ln>
            <a:noFill/>
          </a:ln>
          <a:effectLst>
            <a:outerShdw blurRad="190500" algn="tl" rotWithShape="0">
              <a:srgbClr val="000000">
                <a:alpha val="70000"/>
              </a:srgbClr>
            </a:outerShdw>
          </a:effectLst>
        </p:spPr>
      </p:pic>
      <p:sp>
        <p:nvSpPr>
          <p:cNvPr id="2" name="Title 1"/>
          <p:cNvSpPr>
            <a:spLocks noGrp="1"/>
          </p:cNvSpPr>
          <p:nvPr>
            <p:ph type="ctrTitle"/>
          </p:nvPr>
        </p:nvSpPr>
        <p:spPr>
          <a:xfrm>
            <a:off x="0" y="0"/>
            <a:ext cx="9144000" cy="990600"/>
          </a:xfrm>
          <a:noFill/>
        </p:spPr>
        <p:txBody>
          <a:bodyPr anchor="t">
            <a:noAutofit/>
          </a:bodyPr>
          <a:lstStyle/>
          <a:p>
            <a:r>
              <a:rPr lang="en-US" sz="2400" b="1" i="1" dirty="0">
                <a:solidFill>
                  <a:schemeClr val="bg1"/>
                </a:solidFill>
                <a:latin typeface="Bradley Hand ITC" panose="03070402050302030203" pitchFamily="66" charset="0"/>
              </a:rPr>
              <a:t>Executive Rental Home in Moncks Corner Available May 1st</a:t>
            </a:r>
            <a:br>
              <a:rPr lang="en-US" sz="2400" b="1" i="1" dirty="0">
                <a:solidFill>
                  <a:schemeClr val="bg1"/>
                </a:solidFill>
                <a:latin typeface="Bradley Hand ITC" panose="03070402050302030203" pitchFamily="66" charset="0"/>
              </a:rPr>
            </a:br>
            <a:r>
              <a:rPr lang="en-US" sz="2000" b="1" i="1" dirty="0">
                <a:solidFill>
                  <a:srgbClr val="E1E161"/>
                </a:solidFill>
                <a:latin typeface="Bradley Hand ITC" panose="03070402050302030203" pitchFamily="66" charset="0"/>
              </a:rPr>
              <a:t>Over 3000 </a:t>
            </a:r>
            <a:r>
              <a:rPr lang="en-US" sz="2000" b="1" i="1" dirty="0" err="1">
                <a:solidFill>
                  <a:srgbClr val="E1E161"/>
                </a:solidFill>
                <a:latin typeface="Bradley Hand ITC" panose="03070402050302030203" pitchFamily="66" charset="0"/>
              </a:rPr>
              <a:t>Sq.Ft</a:t>
            </a:r>
            <a:r>
              <a:rPr lang="en-US" sz="2000" b="1" i="1" dirty="0">
                <a:solidFill>
                  <a:srgbClr val="E1E161"/>
                </a:solidFill>
                <a:latin typeface="Bradley Hand ITC" panose="03070402050302030203" pitchFamily="66" charset="0"/>
              </a:rPr>
              <a:t> on Pond Lot!</a:t>
            </a:r>
          </a:p>
        </p:txBody>
      </p:sp>
      <p:sp>
        <p:nvSpPr>
          <p:cNvPr id="3" name="Subtitle 2"/>
          <p:cNvSpPr>
            <a:spLocks noGrp="1"/>
          </p:cNvSpPr>
          <p:nvPr>
            <p:ph type="subTitle" idx="1"/>
          </p:nvPr>
        </p:nvSpPr>
        <p:spPr>
          <a:xfrm>
            <a:off x="0" y="4543153"/>
            <a:ext cx="9144000" cy="1505494"/>
          </a:xfrm>
        </p:spPr>
        <p:txBody>
          <a:bodyPr anchor="ctr">
            <a:noAutofit/>
          </a:bodyPr>
          <a:lstStyle/>
          <a:p>
            <a:r>
              <a:rPr lang="en-US" sz="1200" dirty="0">
                <a:solidFill>
                  <a:srgbClr val="CCCC00"/>
                </a:solidFill>
                <a:latin typeface="Arial" panose="020B0604020202020204" pitchFamily="34" charset="0"/>
                <a:cs typeface="Arial" panose="020B0604020202020204" pitchFamily="34" charset="0"/>
              </a:rPr>
              <a:t>Executive Rental Home in Moncks Corner with Over 3000 Sq. Ft. to Enjoy! Enjoy an immaculate home nestled on a gorgeous pond lot conveniently located to Boeing, and everything the </a:t>
            </a:r>
            <a:r>
              <a:rPr lang="en-US" sz="1200" dirty="0" err="1">
                <a:solidFill>
                  <a:srgbClr val="CCCC00"/>
                </a:solidFill>
                <a:latin typeface="Arial" panose="020B0604020202020204" pitchFamily="34" charset="0"/>
                <a:cs typeface="Arial" panose="020B0604020202020204" pitchFamily="34" charset="0"/>
              </a:rPr>
              <a:t>Lowcountry</a:t>
            </a:r>
            <a:r>
              <a:rPr lang="en-US" sz="1200" dirty="0">
                <a:solidFill>
                  <a:srgbClr val="CCCC00"/>
                </a:solidFill>
                <a:latin typeface="Arial" panose="020B0604020202020204" pitchFamily="34" charset="0"/>
                <a:cs typeface="Arial" panose="020B0604020202020204" pitchFamily="34" charset="0"/>
              </a:rPr>
              <a:t> has to offer! All the upgrades one can imagine with 4 </a:t>
            </a:r>
            <a:r>
              <a:rPr lang="en-US" sz="1200" dirty="0" err="1">
                <a:solidFill>
                  <a:srgbClr val="CCCC00"/>
                </a:solidFill>
                <a:latin typeface="Arial" panose="020B0604020202020204" pitchFamily="34" charset="0"/>
                <a:cs typeface="Arial" panose="020B0604020202020204" pitchFamily="34" charset="0"/>
              </a:rPr>
              <a:t>Bedrooms,Designer</a:t>
            </a:r>
            <a:r>
              <a:rPr lang="en-US" sz="1200" dirty="0">
                <a:solidFill>
                  <a:srgbClr val="CCCC00"/>
                </a:solidFill>
                <a:latin typeface="Arial" panose="020B0604020202020204" pitchFamily="34" charset="0"/>
                <a:cs typeface="Arial" panose="020B0604020202020204" pitchFamily="34" charset="0"/>
              </a:rPr>
              <a:t> Kitchen with Beautiful Cabinetry and Pull-Out Drawers, Enormous Bonus Room overlooking the Pond, Study with French Doors, Organization Room, Jack &amp; Jill Bath Upstairs, Oil Rubbed Bronze Fixtures throughout the home for an added touch of elegance. Enjoy a gorgeous </a:t>
            </a:r>
            <a:r>
              <a:rPr lang="en-US" sz="1200" dirty="0" err="1">
                <a:solidFill>
                  <a:srgbClr val="CCCC00"/>
                </a:solidFill>
                <a:latin typeface="Arial" panose="020B0604020202020204" pitchFamily="34" charset="0"/>
                <a:cs typeface="Arial" panose="020B0604020202020204" pitchFamily="34" charset="0"/>
              </a:rPr>
              <a:t>Lowcountry</a:t>
            </a:r>
            <a:r>
              <a:rPr lang="en-US" sz="1200" dirty="0">
                <a:solidFill>
                  <a:srgbClr val="CCCC00"/>
                </a:solidFill>
                <a:latin typeface="Arial" panose="020B0604020202020204" pitchFamily="34" charset="0"/>
                <a:cs typeface="Arial" panose="020B0604020202020204" pitchFamily="34" charset="0"/>
              </a:rPr>
              <a:t> day via the Sunroom or outside as you feed the geese in the abundant back yard. The neighborhood amenities include boat storage, pool, and an open air pavilion with community fun activities including movie night!</a:t>
            </a:r>
            <a:endParaRPr lang="en-US" sz="1200" b="1" i="1" dirty="0">
              <a:solidFill>
                <a:srgbClr val="CCCC00"/>
              </a:solidFill>
              <a:latin typeface="Arial" panose="020B0604020202020204" pitchFamily="34" charset="0"/>
              <a:cs typeface="Arial" panose="020B0604020202020204" pitchFamily="34" charset="0"/>
            </a:endParaRPr>
          </a:p>
        </p:txBody>
      </p:sp>
      <p:sp>
        <p:nvSpPr>
          <p:cNvPr id="14" name="Rectangle 13"/>
          <p:cNvSpPr/>
          <p:nvPr/>
        </p:nvSpPr>
        <p:spPr>
          <a:xfrm>
            <a:off x="0" y="5943600"/>
            <a:ext cx="9144000" cy="969496"/>
          </a:xfrm>
          <a:prstGeom prst="rect">
            <a:avLst/>
          </a:prstGeom>
        </p:spPr>
        <p:txBody>
          <a:bodyPr wrap="square">
            <a:spAutoFit/>
          </a:bodyPr>
          <a:lstStyle/>
          <a:p>
            <a:pPr algn="ctr"/>
            <a:r>
              <a:rPr lang="en-US" b="1" dirty="0">
                <a:solidFill>
                  <a:srgbClr val="FFFF00"/>
                </a:solidFill>
                <a:latin typeface="Arial" panose="020B0604020202020204" pitchFamily="34" charset="0"/>
                <a:cs typeface="Arial" panose="020B0604020202020204" pitchFamily="34" charset="0"/>
              </a:rPr>
              <a:t>Mattie </a:t>
            </a:r>
            <a:r>
              <a:rPr lang="en-US" b="1" dirty="0" smtClean="0">
                <a:solidFill>
                  <a:srgbClr val="FFFF00"/>
                </a:solidFill>
                <a:latin typeface="Arial" panose="020B0604020202020204" pitchFamily="34" charset="0"/>
                <a:cs typeface="Arial" panose="020B0604020202020204" pitchFamily="34" charset="0"/>
              </a:rPr>
              <a:t>Nesmith, ABR</a:t>
            </a:r>
          </a:p>
          <a:p>
            <a:pPr algn="ctr"/>
            <a:r>
              <a:rPr lang="en-US" sz="1600" i="1" dirty="0" smtClean="0">
                <a:solidFill>
                  <a:srgbClr val="FFFF00"/>
                </a:solidFill>
                <a:latin typeface="Arial" panose="020B0604020202020204" pitchFamily="34" charset="0"/>
                <a:cs typeface="Arial" panose="020B0604020202020204" pitchFamily="34" charset="0"/>
              </a:rPr>
              <a:t>Broker-in-Charge</a:t>
            </a:r>
            <a:endParaRPr lang="en-US" sz="1600" i="1" dirty="0">
              <a:solidFill>
                <a:srgbClr val="FFFF00"/>
              </a:solidFill>
              <a:latin typeface="Arial" panose="020B0604020202020204" pitchFamily="34" charset="0"/>
              <a:cs typeface="Arial" panose="020B0604020202020204" pitchFamily="34" charset="0"/>
            </a:endParaRPr>
          </a:p>
          <a:p>
            <a:pPr algn="ctr"/>
            <a:r>
              <a:rPr lang="en-US" sz="1200" dirty="0">
                <a:solidFill>
                  <a:schemeClr val="bg1"/>
                </a:solidFill>
                <a:latin typeface="Arial" panose="020B0604020202020204" pitchFamily="34" charset="0"/>
                <a:cs typeface="Arial" panose="020B0604020202020204" pitchFamily="34" charset="0"/>
              </a:rPr>
              <a:t>Mobile - (843) </a:t>
            </a:r>
            <a:r>
              <a:rPr lang="en-US" sz="1200" dirty="0" smtClean="0">
                <a:solidFill>
                  <a:schemeClr val="bg1"/>
                </a:solidFill>
                <a:latin typeface="Arial" panose="020B0604020202020204" pitchFamily="34" charset="0"/>
                <a:cs typeface="Arial" panose="020B0604020202020204" pitchFamily="34" charset="0"/>
              </a:rPr>
              <a:t>452-3779 | mattie@ergroupofsc.com</a:t>
            </a:r>
          </a:p>
          <a:p>
            <a:pPr algn="ctr"/>
            <a:r>
              <a:rPr lang="en-US" sz="1050" dirty="0">
                <a:solidFill>
                  <a:schemeClr val="bg1"/>
                </a:solidFill>
                <a:latin typeface="Arial" panose="020B0604020202020204" pitchFamily="34" charset="0"/>
                <a:cs typeface="Arial" panose="020B0604020202020204" pitchFamily="34" charset="0"/>
              </a:rPr>
              <a:t>The Elite Realty Group of SC, LLC </a:t>
            </a:r>
            <a:r>
              <a:rPr lang="en-US" sz="1050" dirty="0" smtClean="0">
                <a:solidFill>
                  <a:schemeClr val="bg1"/>
                </a:solidFill>
                <a:latin typeface="Arial" panose="020B0604020202020204" pitchFamily="34" charset="0"/>
                <a:cs typeface="Arial" panose="020B0604020202020204" pitchFamily="34" charset="0"/>
              </a:rPr>
              <a:t>· </a:t>
            </a:r>
            <a:r>
              <a:rPr lang="en-US" sz="1050" dirty="0">
                <a:solidFill>
                  <a:schemeClr val="bg1"/>
                </a:solidFill>
                <a:latin typeface="Arial" panose="020B0604020202020204" pitchFamily="34" charset="0"/>
                <a:cs typeface="Arial" panose="020B0604020202020204" pitchFamily="34" charset="0"/>
              </a:rPr>
              <a:t>8310-A Rivers </a:t>
            </a:r>
            <a:r>
              <a:rPr lang="en-US" sz="1050" dirty="0" smtClean="0">
                <a:solidFill>
                  <a:schemeClr val="bg1"/>
                </a:solidFill>
                <a:latin typeface="Arial" panose="020B0604020202020204" pitchFamily="34" charset="0"/>
                <a:cs typeface="Arial" panose="020B0604020202020204" pitchFamily="34" charset="0"/>
              </a:rPr>
              <a:t>Ave</a:t>
            </a:r>
            <a:r>
              <a:rPr lang="en-US" sz="1050" dirty="0">
                <a:solidFill>
                  <a:schemeClr val="bg1"/>
                </a:solidFill>
                <a:latin typeface="Arial" panose="020B0604020202020204" pitchFamily="34" charset="0"/>
                <a:cs typeface="Arial" panose="020B0604020202020204" pitchFamily="34" charset="0"/>
              </a:rPr>
              <a:t> · </a:t>
            </a:r>
            <a:r>
              <a:rPr lang="en-US" sz="1050" dirty="0" smtClean="0">
                <a:solidFill>
                  <a:schemeClr val="bg1"/>
                </a:solidFill>
                <a:latin typeface="Arial" panose="020B0604020202020204" pitchFamily="34" charset="0"/>
                <a:cs typeface="Arial" panose="020B0604020202020204" pitchFamily="34" charset="0"/>
              </a:rPr>
              <a:t>North </a:t>
            </a:r>
            <a:r>
              <a:rPr lang="en-US" sz="1050" dirty="0">
                <a:solidFill>
                  <a:schemeClr val="bg1"/>
                </a:solidFill>
                <a:latin typeface="Arial" panose="020B0604020202020204" pitchFamily="34" charset="0"/>
                <a:cs typeface="Arial" panose="020B0604020202020204" pitchFamily="34" charset="0"/>
              </a:rPr>
              <a:t>Charleston, SC 29406</a:t>
            </a:r>
          </a:p>
        </p:txBody>
      </p:sp>
      <p:sp>
        <p:nvSpPr>
          <p:cNvPr id="15" name="Rectangle 14"/>
          <p:cNvSpPr/>
          <p:nvPr/>
        </p:nvSpPr>
        <p:spPr>
          <a:xfrm>
            <a:off x="2007044" y="4094202"/>
            <a:ext cx="5129913" cy="553998"/>
          </a:xfrm>
          <a:prstGeom prst="rect">
            <a:avLst/>
          </a:prstGeom>
        </p:spPr>
        <p:txBody>
          <a:bodyPr wrap="square">
            <a:spAutoFit/>
          </a:bodyPr>
          <a:lstStyle/>
          <a:p>
            <a:pPr algn="ctr"/>
            <a:r>
              <a:rPr lang="en-US"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175 Charlesfort Way</a:t>
            </a:r>
            <a:br>
              <a:rPr lang="en-US"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1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Spring Grove </a:t>
            </a:r>
            <a:r>
              <a:rPr lang="en-US" sz="1200" b="1"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Plantation · </a:t>
            </a:r>
            <a:r>
              <a:rPr lang="en-US" sz="1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Moncks </a:t>
            </a:r>
            <a:r>
              <a:rPr lang="en-US" sz="1200" b="1"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Corner · MLS</a:t>
            </a:r>
            <a:r>
              <a:rPr lang="en-US" sz="1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1200" b="1"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16007667 · </a:t>
            </a:r>
            <a:r>
              <a:rPr lang="en-US" sz="1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$1,950</a:t>
            </a:r>
            <a:endParaRPr lang="en-US" sz="1200" b="1"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3109" y="6069411"/>
            <a:ext cx="1152685" cy="717874"/>
          </a:xfrm>
          <a:prstGeom prst="rect">
            <a:avLst/>
          </a:prstGeom>
        </p:spPr>
      </p:pic>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88206" y="6069411"/>
            <a:ext cx="1152685" cy="717874"/>
          </a:xfrm>
          <a:prstGeom prst="rect">
            <a:avLst/>
          </a:prstGeom>
        </p:spPr>
      </p:pic>
      <p:grpSp>
        <p:nvGrpSpPr>
          <p:cNvPr id="5" name="Group 4"/>
          <p:cNvGrpSpPr/>
          <p:nvPr/>
        </p:nvGrpSpPr>
        <p:grpSpPr>
          <a:xfrm>
            <a:off x="219042" y="724139"/>
            <a:ext cx="8705916" cy="3924061"/>
            <a:chOff x="159660" y="724139"/>
            <a:chExt cx="8705916" cy="3924061"/>
          </a:xfrm>
        </p:grpSpPr>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57984" y="1742151"/>
              <a:ext cx="1307592" cy="870876"/>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9660" y="1741759"/>
              <a:ext cx="1309356" cy="872052"/>
            </a:xfrm>
            <a:prstGeom prst="rect">
              <a:avLst/>
            </a:prstGeom>
            <a:ln>
              <a:noFill/>
            </a:ln>
            <a:effectLst>
              <a:outerShdw blurRad="190500" algn="tl" rotWithShape="0">
                <a:srgbClr val="000000">
                  <a:alpha val="70000"/>
                </a:srgbClr>
              </a:outerShdw>
            </a:effectLst>
          </p:spPr>
        </p:pic>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557984" y="724139"/>
              <a:ext cx="1307592" cy="871728"/>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9661" y="724565"/>
              <a:ext cx="1309356" cy="872052"/>
            </a:xfrm>
            <a:prstGeom prst="rect">
              <a:avLst/>
            </a:prstGeom>
            <a:ln>
              <a:noFill/>
            </a:ln>
            <a:effectLst>
              <a:outerShdw blurRad="190500" algn="tl" rotWithShape="0">
                <a:srgbClr val="000000">
                  <a:alpha val="70000"/>
                </a:srgbClr>
              </a:outerShdw>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557985" y="3777324"/>
              <a:ext cx="1307590" cy="870876"/>
            </a:xfrm>
            <a:prstGeom prst="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59660" y="3776148"/>
              <a:ext cx="1309356" cy="872052"/>
            </a:xfrm>
            <a:prstGeom prst="rect">
              <a:avLst/>
            </a:prstGeom>
            <a:ln>
              <a:noFill/>
            </a:ln>
            <a:effectLst>
              <a:outerShdw blurRad="190500" algn="tl" rotWithShape="0">
                <a:srgbClr val="000000">
                  <a:alpha val="70000"/>
                </a:srgbClr>
              </a:outerShdw>
            </a:effectLst>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59660" y="2758953"/>
              <a:ext cx="1308078" cy="872052"/>
            </a:xfrm>
            <a:prstGeom prst="rect">
              <a:avLst/>
            </a:prstGeom>
            <a:ln>
              <a:noFill/>
            </a:ln>
            <a:effectLst>
              <a:outerShdw blurRad="190500" algn="tl" rotWithShape="0">
                <a:srgbClr val="000000">
                  <a:alpha val="70000"/>
                </a:srgbClr>
              </a:outerShdw>
            </a:effectLst>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558623" y="2759737"/>
              <a:ext cx="1306314" cy="870876"/>
            </a:xfrm>
            <a:prstGeom prst="rect">
              <a:avLst/>
            </a:prstGeom>
            <a:ln>
              <a:noFill/>
            </a:ln>
            <a:effectLst>
              <a:outerShdw blurRad="190500" algn="tl" rotWithShape="0">
                <a:srgbClr val="000000">
                  <a:alpha val="70000"/>
                </a:srgbClr>
              </a:outerShdw>
            </a:effectLst>
          </p:spPr>
        </p:pic>
      </p:grpSp>
    </p:spTree>
    <p:extLst>
      <p:ext uri="{BB962C8B-B14F-4D97-AF65-F5344CB8AC3E}">
        <p14:creationId xmlns:p14="http://schemas.microsoft.com/office/powerpoint/2010/main" val="386677719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138</TotalTime>
  <Words>177</Words>
  <Application>Microsoft Office PowerPoint</Application>
  <PresentationFormat>On-screen Show (4:3)</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Bradley Hand ITC</vt:lpstr>
      <vt:lpstr>Calibri</vt:lpstr>
      <vt:lpstr>Office Theme</vt:lpstr>
      <vt:lpstr>Executive Rental Home in Moncks Corner Available May 1st Over 3000 Sq.Ft on Pond Lot!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24</cp:revision>
  <dcterms:created xsi:type="dcterms:W3CDTF">2006-08-16T00:00:00Z</dcterms:created>
  <dcterms:modified xsi:type="dcterms:W3CDTF">2016-03-24T17:34:09Z</dcterms:modified>
</cp:coreProperties>
</file>