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804" y="-3372"/>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461852" indent="0" algn="ctr">
              <a:buNone/>
              <a:defRPr>
                <a:solidFill>
                  <a:schemeClr val="tx1">
                    <a:tint val="75000"/>
                  </a:schemeClr>
                </a:solidFill>
              </a:defRPr>
            </a:lvl2pPr>
            <a:lvl3pPr marL="923703" indent="0" algn="ctr">
              <a:buNone/>
              <a:defRPr>
                <a:solidFill>
                  <a:schemeClr val="tx1">
                    <a:tint val="75000"/>
                  </a:schemeClr>
                </a:solidFill>
              </a:defRPr>
            </a:lvl3pPr>
            <a:lvl4pPr marL="1385555" indent="0" algn="ctr">
              <a:buNone/>
              <a:defRPr>
                <a:solidFill>
                  <a:schemeClr val="tx1">
                    <a:tint val="75000"/>
                  </a:schemeClr>
                </a:solidFill>
              </a:defRPr>
            </a:lvl4pPr>
            <a:lvl5pPr marL="1847407" indent="0" algn="ctr">
              <a:buNone/>
              <a:defRPr>
                <a:solidFill>
                  <a:schemeClr val="tx1">
                    <a:tint val="75000"/>
                  </a:schemeClr>
                </a:solidFill>
              </a:defRPr>
            </a:lvl5pPr>
            <a:lvl6pPr marL="2309259" indent="0" algn="ctr">
              <a:buNone/>
              <a:defRPr>
                <a:solidFill>
                  <a:schemeClr val="tx1">
                    <a:tint val="75000"/>
                  </a:schemeClr>
                </a:solidFill>
              </a:defRPr>
            </a:lvl6pPr>
            <a:lvl7pPr marL="2771110" indent="0" algn="ctr">
              <a:buNone/>
              <a:defRPr>
                <a:solidFill>
                  <a:schemeClr val="tx1">
                    <a:tint val="75000"/>
                  </a:schemeClr>
                </a:solidFill>
              </a:defRPr>
            </a:lvl7pPr>
            <a:lvl8pPr marL="3232962" indent="0" algn="ctr">
              <a:buNone/>
              <a:defRPr>
                <a:solidFill>
                  <a:schemeClr val="tx1">
                    <a:tint val="75000"/>
                  </a:schemeClr>
                </a:solidFill>
              </a:defRPr>
            </a:lvl8pPr>
            <a:lvl9pPr marL="3694814"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9/8/2020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007" b="1" cap="all"/>
            </a:lvl1pPr>
          </a:lstStyle>
          <a:p>
            <a:r>
              <a:rPr lang="en-US"/>
              <a:t>Click to edit Master title style</a:t>
            </a:r>
          </a:p>
        </p:txBody>
      </p:sp>
      <p:sp>
        <p:nvSpPr>
          <p:cNvPr id="3" name="Text Placeholder 2"/>
          <p:cNvSpPr>
            <a:spLocks noGrp="1"/>
          </p:cNvSpPr>
          <p:nvPr>
            <p:ph type="body" idx="1"/>
          </p:nvPr>
        </p:nvSpPr>
        <p:spPr>
          <a:xfrm>
            <a:off x="650082" y="4263181"/>
            <a:ext cx="6995160" cy="2200274"/>
          </a:xfrm>
        </p:spPr>
        <p:txBody>
          <a:bodyPr anchor="b"/>
          <a:lstStyle>
            <a:lvl1pPr marL="0" indent="0">
              <a:buNone/>
              <a:defRPr sz="2043">
                <a:solidFill>
                  <a:schemeClr val="tx1">
                    <a:tint val="75000"/>
                  </a:schemeClr>
                </a:solidFill>
              </a:defRPr>
            </a:lvl1pPr>
            <a:lvl2pPr marL="461852" indent="0">
              <a:buNone/>
              <a:defRPr sz="1807">
                <a:solidFill>
                  <a:schemeClr val="tx1">
                    <a:tint val="75000"/>
                  </a:schemeClr>
                </a:solidFill>
              </a:defRPr>
            </a:lvl2pPr>
            <a:lvl3pPr marL="923703" indent="0">
              <a:buNone/>
              <a:defRPr sz="1650">
                <a:solidFill>
                  <a:schemeClr val="tx1">
                    <a:tint val="75000"/>
                  </a:schemeClr>
                </a:solidFill>
              </a:defRPr>
            </a:lvl3pPr>
            <a:lvl4pPr marL="1385555" indent="0">
              <a:buNone/>
              <a:defRPr sz="1414">
                <a:solidFill>
                  <a:schemeClr val="tx1">
                    <a:tint val="75000"/>
                  </a:schemeClr>
                </a:solidFill>
              </a:defRPr>
            </a:lvl4pPr>
            <a:lvl5pPr marL="1847407" indent="0">
              <a:buNone/>
              <a:defRPr sz="1414">
                <a:solidFill>
                  <a:schemeClr val="tx1">
                    <a:tint val="75000"/>
                  </a:schemeClr>
                </a:solidFill>
              </a:defRPr>
            </a:lvl5pPr>
            <a:lvl6pPr marL="2309259" indent="0">
              <a:buNone/>
              <a:defRPr sz="1414">
                <a:solidFill>
                  <a:schemeClr val="tx1">
                    <a:tint val="75000"/>
                  </a:schemeClr>
                </a:solidFill>
              </a:defRPr>
            </a:lvl6pPr>
            <a:lvl7pPr marL="2771110" indent="0">
              <a:buNone/>
              <a:defRPr sz="1414">
                <a:solidFill>
                  <a:schemeClr val="tx1">
                    <a:tint val="75000"/>
                  </a:schemeClr>
                </a:solidFill>
              </a:defRPr>
            </a:lvl7pPr>
            <a:lvl8pPr marL="3232962" indent="0">
              <a:buNone/>
              <a:defRPr sz="1414">
                <a:solidFill>
                  <a:schemeClr val="tx1">
                    <a:tint val="75000"/>
                  </a:schemeClr>
                </a:solidFill>
              </a:defRPr>
            </a:lvl8pPr>
            <a:lvl9pPr marL="3694814" indent="0">
              <a:buNone/>
              <a:defRPr sz="1414">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2"/>
            <a:ext cx="3634740" cy="6638079"/>
          </a:xfrm>
        </p:spPr>
        <p:txBody>
          <a:bodyPr/>
          <a:lstStyle>
            <a:lvl1pPr>
              <a:defRPr sz="2829"/>
            </a:lvl1pPr>
            <a:lvl2pPr>
              <a:defRPr sz="2436"/>
            </a:lvl2pPr>
            <a:lvl3pPr>
              <a:defRPr sz="2043"/>
            </a:lvl3pPr>
            <a:lvl4pPr>
              <a:defRPr sz="1807"/>
            </a:lvl4pPr>
            <a:lvl5pPr>
              <a:defRPr sz="1807"/>
            </a:lvl5pPr>
            <a:lvl6pPr>
              <a:defRPr sz="1807"/>
            </a:lvl6pPr>
            <a:lvl7pPr>
              <a:defRPr sz="1807"/>
            </a:lvl7pPr>
            <a:lvl8pPr>
              <a:defRPr sz="1807"/>
            </a:lvl8pPr>
            <a:lvl9pPr>
              <a:defRPr sz="180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2"/>
            <a:ext cx="3634740" cy="6638079"/>
          </a:xfrm>
        </p:spPr>
        <p:txBody>
          <a:bodyPr/>
          <a:lstStyle>
            <a:lvl1pPr>
              <a:defRPr sz="2829"/>
            </a:lvl1pPr>
            <a:lvl2pPr>
              <a:defRPr sz="2436"/>
            </a:lvl2pPr>
            <a:lvl3pPr>
              <a:defRPr sz="2043"/>
            </a:lvl3pPr>
            <a:lvl4pPr>
              <a:defRPr sz="1807"/>
            </a:lvl4pPr>
            <a:lvl5pPr>
              <a:defRPr sz="1807"/>
            </a:lvl5pPr>
            <a:lvl6pPr>
              <a:defRPr sz="1807"/>
            </a:lvl6pPr>
            <a:lvl7pPr>
              <a:defRPr sz="1807"/>
            </a:lvl7pPr>
            <a:lvl8pPr>
              <a:defRPr sz="1807"/>
            </a:lvl8pPr>
            <a:lvl9pPr>
              <a:defRPr sz="180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9/8/2020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7"/>
          </a:xfrm>
        </p:spPr>
        <p:txBody>
          <a:bodyPr anchor="b"/>
          <a:lstStyle>
            <a:lvl1pPr marL="0" indent="0">
              <a:buNone/>
              <a:defRPr sz="2436" b="1"/>
            </a:lvl1pPr>
            <a:lvl2pPr marL="461852" indent="0">
              <a:buNone/>
              <a:defRPr sz="2043" b="1"/>
            </a:lvl2pPr>
            <a:lvl3pPr marL="923703" indent="0">
              <a:buNone/>
              <a:defRPr sz="1807" b="1"/>
            </a:lvl3pPr>
            <a:lvl4pPr marL="1385555" indent="0">
              <a:buNone/>
              <a:defRPr sz="1650" b="1"/>
            </a:lvl4pPr>
            <a:lvl5pPr marL="1847407" indent="0">
              <a:buNone/>
              <a:defRPr sz="1650" b="1"/>
            </a:lvl5pPr>
            <a:lvl6pPr marL="2309259" indent="0">
              <a:buNone/>
              <a:defRPr sz="1650" b="1"/>
            </a:lvl6pPr>
            <a:lvl7pPr marL="2771110" indent="0">
              <a:buNone/>
              <a:defRPr sz="1650" b="1"/>
            </a:lvl7pPr>
            <a:lvl8pPr marL="3232962" indent="0">
              <a:buNone/>
              <a:defRPr sz="1650" b="1"/>
            </a:lvl8pPr>
            <a:lvl9pPr marL="3694814" indent="0">
              <a:buNone/>
              <a:defRPr sz="1650" b="1"/>
            </a:lvl9pPr>
          </a:lstStyle>
          <a:p>
            <a:pPr lvl="0"/>
            <a:r>
              <a:rPr lang="en-US"/>
              <a:t>Click to edit Master text styles</a:t>
            </a:r>
          </a:p>
        </p:txBody>
      </p:sp>
      <p:sp>
        <p:nvSpPr>
          <p:cNvPr id="4" name="Content Placeholder 3"/>
          <p:cNvSpPr>
            <a:spLocks noGrp="1"/>
          </p:cNvSpPr>
          <p:nvPr>
            <p:ph sz="half" idx="2"/>
          </p:nvPr>
        </p:nvSpPr>
        <p:spPr>
          <a:xfrm>
            <a:off x="411480" y="3189816"/>
            <a:ext cx="3636169" cy="5795223"/>
          </a:xfrm>
        </p:spPr>
        <p:txBody>
          <a:bodyPr/>
          <a:lstStyle>
            <a:lvl1pPr>
              <a:defRPr sz="2436"/>
            </a:lvl1pPr>
            <a:lvl2pPr>
              <a:defRPr sz="2043"/>
            </a:lvl2pPr>
            <a:lvl3pPr>
              <a:defRPr sz="1807"/>
            </a:lvl3pPr>
            <a:lvl4pPr>
              <a:defRPr sz="1650"/>
            </a:lvl4pPr>
            <a:lvl5pPr>
              <a:defRPr sz="1650"/>
            </a:lvl5pPr>
            <a:lvl6pPr>
              <a:defRPr sz="1650"/>
            </a:lvl6pPr>
            <a:lvl7pPr>
              <a:defRPr sz="1650"/>
            </a:lvl7pPr>
            <a:lvl8pPr>
              <a:defRPr sz="1650"/>
            </a:lvl8pPr>
            <a:lvl9pPr>
              <a:defRPr sz="16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7"/>
          </a:xfrm>
        </p:spPr>
        <p:txBody>
          <a:bodyPr anchor="b"/>
          <a:lstStyle>
            <a:lvl1pPr marL="0" indent="0">
              <a:buNone/>
              <a:defRPr sz="2436" b="1"/>
            </a:lvl1pPr>
            <a:lvl2pPr marL="461852" indent="0">
              <a:buNone/>
              <a:defRPr sz="2043" b="1"/>
            </a:lvl2pPr>
            <a:lvl3pPr marL="923703" indent="0">
              <a:buNone/>
              <a:defRPr sz="1807" b="1"/>
            </a:lvl3pPr>
            <a:lvl4pPr marL="1385555" indent="0">
              <a:buNone/>
              <a:defRPr sz="1650" b="1"/>
            </a:lvl4pPr>
            <a:lvl5pPr marL="1847407" indent="0">
              <a:buNone/>
              <a:defRPr sz="1650" b="1"/>
            </a:lvl5pPr>
            <a:lvl6pPr marL="2309259" indent="0">
              <a:buNone/>
              <a:defRPr sz="1650" b="1"/>
            </a:lvl6pPr>
            <a:lvl7pPr marL="2771110" indent="0">
              <a:buNone/>
              <a:defRPr sz="1650" b="1"/>
            </a:lvl7pPr>
            <a:lvl8pPr marL="3232962" indent="0">
              <a:buNone/>
              <a:defRPr sz="1650" b="1"/>
            </a:lvl8pPr>
            <a:lvl9pPr marL="3694814" indent="0">
              <a:buNone/>
              <a:defRPr sz="1650" b="1"/>
            </a:lvl9pPr>
          </a:lstStyle>
          <a:p>
            <a:pPr lvl="0"/>
            <a:r>
              <a:rPr lang="en-US"/>
              <a:t>Click to edit Master text styles</a:t>
            </a:r>
          </a:p>
        </p:txBody>
      </p:sp>
      <p:sp>
        <p:nvSpPr>
          <p:cNvPr id="6" name="Content Placeholder 5"/>
          <p:cNvSpPr>
            <a:spLocks noGrp="1"/>
          </p:cNvSpPr>
          <p:nvPr>
            <p:ph sz="quarter" idx="4"/>
          </p:nvPr>
        </p:nvSpPr>
        <p:spPr>
          <a:xfrm>
            <a:off x="4180523" y="3189816"/>
            <a:ext cx="3637597" cy="5795223"/>
          </a:xfrm>
        </p:spPr>
        <p:txBody>
          <a:bodyPr/>
          <a:lstStyle>
            <a:lvl1pPr>
              <a:defRPr sz="2436"/>
            </a:lvl1pPr>
            <a:lvl2pPr>
              <a:defRPr sz="2043"/>
            </a:lvl2pPr>
            <a:lvl3pPr>
              <a:defRPr sz="1807"/>
            </a:lvl3pPr>
            <a:lvl4pPr>
              <a:defRPr sz="1650"/>
            </a:lvl4pPr>
            <a:lvl5pPr>
              <a:defRPr sz="1650"/>
            </a:lvl5pPr>
            <a:lvl6pPr>
              <a:defRPr sz="1650"/>
            </a:lvl6pPr>
            <a:lvl7pPr>
              <a:defRPr sz="1650"/>
            </a:lvl7pPr>
            <a:lvl8pPr>
              <a:defRPr sz="1650"/>
            </a:lvl8pPr>
            <a:lvl9pPr>
              <a:defRPr sz="16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9/8/2020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9/8/2020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9/8/2020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043" b="1"/>
            </a:lvl1pPr>
          </a:lstStyle>
          <a:p>
            <a:r>
              <a:rPr lang="en-US"/>
              <a:t>Click to edit Master title style</a:t>
            </a:r>
          </a:p>
        </p:txBody>
      </p:sp>
      <p:sp>
        <p:nvSpPr>
          <p:cNvPr id="3" name="Content Placeholder 2"/>
          <p:cNvSpPr>
            <a:spLocks noGrp="1"/>
          </p:cNvSpPr>
          <p:nvPr>
            <p:ph idx="1"/>
          </p:nvPr>
        </p:nvSpPr>
        <p:spPr>
          <a:xfrm>
            <a:off x="3217545" y="400475"/>
            <a:ext cx="4600576" cy="8584566"/>
          </a:xfrm>
        </p:spPr>
        <p:txBody>
          <a:bodyPr/>
          <a:lstStyle>
            <a:lvl1pPr>
              <a:defRPr sz="3221"/>
            </a:lvl1pPr>
            <a:lvl2pPr>
              <a:defRPr sz="2829"/>
            </a:lvl2pPr>
            <a:lvl3pPr>
              <a:defRPr sz="2436"/>
            </a:lvl3pPr>
            <a:lvl4pPr>
              <a:defRPr sz="2043"/>
            </a:lvl4pPr>
            <a:lvl5pPr>
              <a:defRPr sz="2043"/>
            </a:lvl5pPr>
            <a:lvl6pPr>
              <a:defRPr sz="2043"/>
            </a:lvl6pPr>
            <a:lvl7pPr>
              <a:defRPr sz="2043"/>
            </a:lvl7pPr>
            <a:lvl8pPr>
              <a:defRPr sz="2043"/>
            </a:lvl8pPr>
            <a:lvl9pPr>
              <a:defRPr sz="204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5"/>
            <a:ext cx="2707482" cy="6880226"/>
          </a:xfrm>
        </p:spPr>
        <p:txBody>
          <a:bodyPr/>
          <a:lstStyle>
            <a:lvl1pPr marL="0" indent="0">
              <a:buNone/>
              <a:defRPr sz="1414"/>
            </a:lvl1pPr>
            <a:lvl2pPr marL="461852" indent="0">
              <a:buNone/>
              <a:defRPr sz="1179"/>
            </a:lvl2pPr>
            <a:lvl3pPr marL="923703" indent="0">
              <a:buNone/>
              <a:defRPr sz="1021"/>
            </a:lvl3pPr>
            <a:lvl4pPr marL="1385555" indent="0">
              <a:buNone/>
              <a:defRPr sz="943"/>
            </a:lvl4pPr>
            <a:lvl5pPr marL="1847407" indent="0">
              <a:buNone/>
              <a:defRPr sz="943"/>
            </a:lvl5pPr>
            <a:lvl6pPr marL="2309259" indent="0">
              <a:buNone/>
              <a:defRPr sz="943"/>
            </a:lvl6pPr>
            <a:lvl7pPr marL="2771110" indent="0">
              <a:buNone/>
              <a:defRPr sz="943"/>
            </a:lvl7pPr>
            <a:lvl8pPr marL="3232962" indent="0">
              <a:buNone/>
              <a:defRPr sz="943"/>
            </a:lvl8pPr>
            <a:lvl9pPr marL="3694814" indent="0">
              <a:buNone/>
              <a:defRPr sz="943"/>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043"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221"/>
            </a:lvl1pPr>
            <a:lvl2pPr marL="461852" indent="0">
              <a:buNone/>
              <a:defRPr sz="2829"/>
            </a:lvl2pPr>
            <a:lvl3pPr marL="923703" indent="0">
              <a:buNone/>
              <a:defRPr sz="2436"/>
            </a:lvl3pPr>
            <a:lvl4pPr marL="1385555" indent="0">
              <a:buNone/>
              <a:defRPr sz="2043"/>
            </a:lvl4pPr>
            <a:lvl5pPr marL="1847407" indent="0">
              <a:buNone/>
              <a:defRPr sz="2043"/>
            </a:lvl5pPr>
            <a:lvl6pPr marL="2309259" indent="0">
              <a:buNone/>
              <a:defRPr sz="2043"/>
            </a:lvl6pPr>
            <a:lvl7pPr marL="2771110" indent="0">
              <a:buNone/>
              <a:defRPr sz="2043"/>
            </a:lvl7pPr>
            <a:lvl8pPr marL="3232962" indent="0">
              <a:buNone/>
              <a:defRPr sz="2043"/>
            </a:lvl8pPr>
            <a:lvl9pPr marL="3694814" indent="0">
              <a:buNone/>
              <a:defRPr sz="2043"/>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414"/>
            </a:lvl1pPr>
            <a:lvl2pPr marL="461852" indent="0">
              <a:buNone/>
              <a:defRPr sz="1179"/>
            </a:lvl2pPr>
            <a:lvl3pPr marL="923703" indent="0">
              <a:buNone/>
              <a:defRPr sz="1021"/>
            </a:lvl3pPr>
            <a:lvl4pPr marL="1385555" indent="0">
              <a:buNone/>
              <a:defRPr sz="943"/>
            </a:lvl4pPr>
            <a:lvl5pPr marL="1847407" indent="0">
              <a:buNone/>
              <a:defRPr sz="943"/>
            </a:lvl5pPr>
            <a:lvl6pPr marL="2309259" indent="0">
              <a:buNone/>
              <a:defRPr sz="943"/>
            </a:lvl6pPr>
            <a:lvl7pPr marL="2771110" indent="0">
              <a:buNone/>
              <a:defRPr sz="943"/>
            </a:lvl7pPr>
            <a:lvl8pPr marL="3232962" indent="0">
              <a:buNone/>
              <a:defRPr sz="943"/>
            </a:lvl8pPr>
            <a:lvl9pPr marL="3694814" indent="0">
              <a:buNone/>
              <a:defRPr sz="943"/>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3"/>
            <a:ext cx="7406640" cy="1676400"/>
          </a:xfrm>
          <a:prstGeom prst="rect">
            <a:avLst/>
          </a:prstGeom>
        </p:spPr>
        <p:txBody>
          <a:bodyPr vert="horz" lIns="117564" tIns="58782" rIns="117564" bIns="58782" rtlCol="0" anchor="ctr">
            <a:normAutofit/>
          </a:bodyPr>
          <a:lstStyle/>
          <a:p>
            <a:r>
              <a:rPr lang="en-US"/>
              <a:t>Click to edit Master title style</a:t>
            </a:r>
          </a:p>
        </p:txBody>
      </p:sp>
      <p:sp>
        <p:nvSpPr>
          <p:cNvPr id="3" name="Text Placeholder 2"/>
          <p:cNvSpPr>
            <a:spLocks noGrp="1"/>
          </p:cNvSpPr>
          <p:nvPr>
            <p:ph type="body" idx="1"/>
          </p:nvPr>
        </p:nvSpPr>
        <p:spPr>
          <a:xfrm>
            <a:off x="411480" y="2346962"/>
            <a:ext cx="7406640" cy="6638079"/>
          </a:xfrm>
          <a:prstGeom prst="rect">
            <a:avLst/>
          </a:prstGeom>
        </p:spPr>
        <p:txBody>
          <a:bodyPr vert="horz" lIns="117564" tIns="58782" rIns="117564" bIns="58782"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17564" tIns="58782" rIns="117564" bIns="58782" rtlCol="0" anchor="ctr"/>
          <a:lstStyle>
            <a:lvl1pPr algn="l">
              <a:defRPr sz="1179">
                <a:solidFill>
                  <a:schemeClr val="tx1">
                    <a:tint val="75000"/>
                  </a:schemeClr>
                </a:solidFill>
              </a:defRPr>
            </a:lvl1pPr>
          </a:lstStyle>
          <a:p>
            <a:fld id="{1D8BD707-D9CF-40AE-B4C6-C98DA3205C09}" type="datetimeFigureOut">
              <a:rPr lang="en-US" smtClean="0"/>
              <a:pPr/>
              <a:t>9/8/2020</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17564" tIns="58782" rIns="117564" bIns="58782" rtlCol="0" anchor="ctr"/>
          <a:lstStyle>
            <a:lvl1pPr algn="ctr">
              <a:defRPr sz="1179">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17564" tIns="58782" rIns="117564" bIns="58782" rtlCol="0" anchor="ctr"/>
          <a:lstStyle>
            <a:lvl1pPr algn="r">
              <a:defRPr sz="1179">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23703" rtl="0" eaLnBrk="1" latinLnBrk="0" hangingPunct="1">
        <a:spcBef>
          <a:spcPct val="0"/>
        </a:spcBef>
        <a:buNone/>
        <a:defRPr sz="4478" kern="1200">
          <a:solidFill>
            <a:schemeClr val="tx1"/>
          </a:solidFill>
          <a:latin typeface="+mj-lt"/>
          <a:ea typeface="+mj-ea"/>
          <a:cs typeface="+mj-cs"/>
        </a:defRPr>
      </a:lvl1pPr>
    </p:titleStyle>
    <p:bodyStyle>
      <a:lvl1pPr marL="346389" indent="-346389" algn="l" defTabSz="923703" rtl="0" eaLnBrk="1" latinLnBrk="0" hangingPunct="1">
        <a:spcBef>
          <a:spcPct val="20000"/>
        </a:spcBef>
        <a:buFont typeface="Arial" pitchFamily="34" charset="0"/>
        <a:buChar char="•"/>
        <a:defRPr sz="3221" kern="1200">
          <a:solidFill>
            <a:schemeClr val="tx1"/>
          </a:solidFill>
          <a:latin typeface="+mn-lt"/>
          <a:ea typeface="+mn-ea"/>
          <a:cs typeface="+mn-cs"/>
        </a:defRPr>
      </a:lvl1pPr>
      <a:lvl2pPr marL="750509" indent="-288658" algn="l" defTabSz="923703" rtl="0" eaLnBrk="1" latinLnBrk="0" hangingPunct="1">
        <a:spcBef>
          <a:spcPct val="20000"/>
        </a:spcBef>
        <a:buFont typeface="Arial" pitchFamily="34" charset="0"/>
        <a:buChar char="–"/>
        <a:defRPr sz="2829" kern="1200">
          <a:solidFill>
            <a:schemeClr val="tx1"/>
          </a:solidFill>
          <a:latin typeface="+mn-lt"/>
          <a:ea typeface="+mn-ea"/>
          <a:cs typeface="+mn-cs"/>
        </a:defRPr>
      </a:lvl2pPr>
      <a:lvl3pPr marL="1154629" indent="-230926" algn="l" defTabSz="923703" rtl="0" eaLnBrk="1" latinLnBrk="0" hangingPunct="1">
        <a:spcBef>
          <a:spcPct val="20000"/>
        </a:spcBef>
        <a:buFont typeface="Arial" pitchFamily="34" charset="0"/>
        <a:buChar char="•"/>
        <a:defRPr sz="2436" kern="1200">
          <a:solidFill>
            <a:schemeClr val="tx1"/>
          </a:solidFill>
          <a:latin typeface="+mn-lt"/>
          <a:ea typeface="+mn-ea"/>
          <a:cs typeface="+mn-cs"/>
        </a:defRPr>
      </a:lvl3pPr>
      <a:lvl4pPr marL="1616481"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4pPr>
      <a:lvl5pPr marL="2078333"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5pPr>
      <a:lvl6pPr marL="2540185"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6pPr>
      <a:lvl7pPr marL="3002036"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7pPr>
      <a:lvl8pPr marL="3463888"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8pPr>
      <a:lvl9pPr marL="3925740"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9pPr>
    </p:bodyStyle>
    <p:otherStyle>
      <a:defPPr>
        <a:defRPr lang="en-US"/>
      </a:defPPr>
      <a:lvl1pPr marL="0" algn="l" defTabSz="923703" rtl="0" eaLnBrk="1" latinLnBrk="0" hangingPunct="1">
        <a:defRPr sz="1807" kern="1200">
          <a:solidFill>
            <a:schemeClr val="tx1"/>
          </a:solidFill>
          <a:latin typeface="+mn-lt"/>
          <a:ea typeface="+mn-ea"/>
          <a:cs typeface="+mn-cs"/>
        </a:defRPr>
      </a:lvl1pPr>
      <a:lvl2pPr marL="461852" algn="l" defTabSz="923703" rtl="0" eaLnBrk="1" latinLnBrk="0" hangingPunct="1">
        <a:defRPr sz="1807" kern="1200">
          <a:solidFill>
            <a:schemeClr val="tx1"/>
          </a:solidFill>
          <a:latin typeface="+mn-lt"/>
          <a:ea typeface="+mn-ea"/>
          <a:cs typeface="+mn-cs"/>
        </a:defRPr>
      </a:lvl2pPr>
      <a:lvl3pPr marL="923703" algn="l" defTabSz="923703" rtl="0" eaLnBrk="1" latinLnBrk="0" hangingPunct="1">
        <a:defRPr sz="1807" kern="1200">
          <a:solidFill>
            <a:schemeClr val="tx1"/>
          </a:solidFill>
          <a:latin typeface="+mn-lt"/>
          <a:ea typeface="+mn-ea"/>
          <a:cs typeface="+mn-cs"/>
        </a:defRPr>
      </a:lvl3pPr>
      <a:lvl4pPr marL="1385555" algn="l" defTabSz="923703" rtl="0" eaLnBrk="1" latinLnBrk="0" hangingPunct="1">
        <a:defRPr sz="1807" kern="1200">
          <a:solidFill>
            <a:schemeClr val="tx1"/>
          </a:solidFill>
          <a:latin typeface="+mn-lt"/>
          <a:ea typeface="+mn-ea"/>
          <a:cs typeface="+mn-cs"/>
        </a:defRPr>
      </a:lvl4pPr>
      <a:lvl5pPr marL="1847407" algn="l" defTabSz="923703" rtl="0" eaLnBrk="1" latinLnBrk="0" hangingPunct="1">
        <a:defRPr sz="1807" kern="1200">
          <a:solidFill>
            <a:schemeClr val="tx1"/>
          </a:solidFill>
          <a:latin typeface="+mn-lt"/>
          <a:ea typeface="+mn-ea"/>
          <a:cs typeface="+mn-cs"/>
        </a:defRPr>
      </a:lvl5pPr>
      <a:lvl6pPr marL="2309259" algn="l" defTabSz="923703" rtl="0" eaLnBrk="1" latinLnBrk="0" hangingPunct="1">
        <a:defRPr sz="1807" kern="1200">
          <a:solidFill>
            <a:schemeClr val="tx1"/>
          </a:solidFill>
          <a:latin typeface="+mn-lt"/>
          <a:ea typeface="+mn-ea"/>
          <a:cs typeface="+mn-cs"/>
        </a:defRPr>
      </a:lvl6pPr>
      <a:lvl7pPr marL="2771110" algn="l" defTabSz="923703" rtl="0" eaLnBrk="1" latinLnBrk="0" hangingPunct="1">
        <a:defRPr sz="1807" kern="1200">
          <a:solidFill>
            <a:schemeClr val="tx1"/>
          </a:solidFill>
          <a:latin typeface="+mn-lt"/>
          <a:ea typeface="+mn-ea"/>
          <a:cs typeface="+mn-cs"/>
        </a:defRPr>
      </a:lvl7pPr>
      <a:lvl8pPr marL="3232962" algn="l" defTabSz="923703" rtl="0" eaLnBrk="1" latinLnBrk="0" hangingPunct="1">
        <a:defRPr sz="1807" kern="1200">
          <a:solidFill>
            <a:schemeClr val="tx1"/>
          </a:solidFill>
          <a:latin typeface="+mn-lt"/>
          <a:ea typeface="+mn-ea"/>
          <a:cs typeface="+mn-cs"/>
        </a:defRPr>
      </a:lvl8pPr>
      <a:lvl9pPr marL="3694814" algn="l" defTabSz="923703" rtl="0" eaLnBrk="1" latinLnBrk="0" hangingPunct="1">
        <a:defRPr sz="1807"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pn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p:blipFill>
        <p:spPr bwMode="auto">
          <a:xfrm>
            <a:off x="0" y="0"/>
            <a:ext cx="8229600" cy="5486400"/>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0" y="4625536"/>
            <a:ext cx="8229600" cy="876147"/>
          </a:xfrm>
          <a:prstGeom prst="rect">
            <a:avLst/>
          </a:prstGeom>
          <a:gradFill>
            <a:gsLst>
              <a:gs pos="0">
                <a:schemeClr val="bg1">
                  <a:alpha val="0"/>
                </a:schemeClr>
              </a:gs>
              <a:gs pos="23000">
                <a:schemeClr val="bg1">
                  <a:alpha val="96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b-NO" sz="2800" dirty="0">
                <a:solidFill>
                  <a:schemeClr val="bg2">
                    <a:lumMod val="50000"/>
                  </a:schemeClr>
                </a:solidFill>
                <a:latin typeface="Palatino Linotype" panose="02040502050505030304" pitchFamily="18" charset="0"/>
              </a:rPr>
              <a:t>175 Civitas Street</a:t>
            </a:r>
          </a:p>
          <a:p>
            <a:pPr algn="ctr"/>
            <a:r>
              <a:rPr lang="en-US" sz="2000" dirty="0">
                <a:solidFill>
                  <a:schemeClr val="bg2">
                    <a:lumMod val="50000"/>
                  </a:schemeClr>
                </a:solidFill>
                <a:latin typeface="Palatino Linotype" panose="02040502050505030304" pitchFamily="18" charset="0"/>
              </a:rPr>
              <a:t>I'On ~ Mount Pleasant, SC 29464 ~ MLS# 20023030 ~ $885,900</a:t>
            </a:r>
          </a:p>
        </p:txBody>
      </p:sp>
      <p:sp>
        <p:nvSpPr>
          <p:cNvPr id="8" name="Double Brace 7"/>
          <p:cNvSpPr/>
          <p:nvPr/>
        </p:nvSpPr>
        <p:spPr>
          <a:xfrm rot="5400000">
            <a:off x="-4492930" y="5238750"/>
            <a:ext cx="5867400" cy="2574471"/>
          </a:xfrm>
          <a:prstGeom prst="bracePair">
            <a:avLst>
              <a:gd name="adj" fmla="val 3799"/>
            </a:avLst>
          </a:prstGeom>
          <a:ln>
            <a:solidFill>
              <a:schemeClr val="bg2">
                <a:lumMod val="2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1807"/>
          </a:p>
        </p:txBody>
      </p:sp>
      <p:sp>
        <p:nvSpPr>
          <p:cNvPr id="3" name="Subtitle 2"/>
          <p:cNvSpPr>
            <a:spLocks noGrp="1"/>
          </p:cNvSpPr>
          <p:nvPr>
            <p:ph type="subTitle" idx="1"/>
          </p:nvPr>
        </p:nvSpPr>
        <p:spPr>
          <a:xfrm>
            <a:off x="0" y="5597455"/>
            <a:ext cx="6384397" cy="2128938"/>
          </a:xfrm>
        </p:spPr>
        <p:txBody>
          <a:bodyPr anchor="ctr">
            <a:noAutofit/>
          </a:bodyPr>
          <a:lstStyle/>
          <a:p>
            <a:r>
              <a:rPr lang="en-US" sz="1150" dirty="0">
                <a:solidFill>
                  <a:schemeClr val="bg2">
                    <a:lumMod val="25000"/>
                  </a:schemeClr>
                </a:solidFill>
                <a:latin typeface="Palatino Linotype" panose="02040502050505030304" pitchFamily="18" charset="0"/>
                <a:cs typeface="Times New Roman" panose="02020603050405020304" pitchFamily="18" charset="0"/>
              </a:rPr>
              <a:t>Peacefully set in Mount Pleasant's prestigious community of Ion, this stunning home shows like a model and has an incredible location. In 2019 this home underwent a nine-month renovation. High end finishes throughout this home include gleaming hardwood floors, wainscoting in the dining room, columns that lead into the kitchen, a fire place in the living room and a master bathroom to die for! This floorplan boasts an office or bedroom on the 1st floor with an </a:t>
            </a:r>
            <a:r>
              <a:rPr lang="en-US" sz="1150" dirty="0" err="1">
                <a:solidFill>
                  <a:schemeClr val="bg2">
                    <a:lumMod val="25000"/>
                  </a:schemeClr>
                </a:solidFill>
                <a:latin typeface="Palatino Linotype" panose="02040502050505030304" pitchFamily="18" charset="0"/>
                <a:cs typeface="Times New Roman" panose="02020603050405020304" pitchFamily="18" charset="0"/>
              </a:rPr>
              <a:t>en</a:t>
            </a:r>
            <a:r>
              <a:rPr lang="en-US" sz="1150" dirty="0">
                <a:solidFill>
                  <a:schemeClr val="bg2">
                    <a:lumMod val="25000"/>
                  </a:schemeClr>
                </a:solidFill>
                <a:latin typeface="Palatino Linotype" panose="02040502050505030304" pitchFamily="18" charset="0"/>
                <a:cs typeface="Times New Roman" panose="02020603050405020304" pitchFamily="18" charset="0"/>
              </a:rPr>
              <a:t>-suite bath as well a front and back porch. The patio and fenced-in yard creates another great outdoor living space. Just walking distance to the shopping and dining in Ion, you can easily get in and out of the community and access its amenities. Behind the home is direct access to nature walking trail along The Rookery which is a gorgeous pond and preserved area.</a:t>
            </a:r>
          </a:p>
          <a:p>
            <a:endParaRPr lang="en-US" sz="800" i="1" u="sng" dirty="0">
              <a:solidFill>
                <a:schemeClr val="bg2">
                  <a:lumMod val="25000"/>
                </a:schemeClr>
              </a:solidFill>
              <a:latin typeface="Palatino Linotype" panose="02040502050505030304" pitchFamily="18" charset="0"/>
              <a:cs typeface="Times New Roman" panose="02020603050405020304" pitchFamily="18" charset="0"/>
            </a:endParaRPr>
          </a:p>
          <a:p>
            <a:r>
              <a:rPr lang="en-US" sz="1150" i="1" u="sng" dirty="0">
                <a:solidFill>
                  <a:schemeClr val="bg2">
                    <a:lumMod val="25000"/>
                  </a:schemeClr>
                </a:solidFill>
                <a:latin typeface="Palatino Linotype" panose="02040502050505030304" pitchFamily="18" charset="0"/>
                <a:cs typeface="Times New Roman" panose="02020603050405020304" pitchFamily="18" charset="0"/>
              </a:rPr>
              <a:t>Additional features include:</a:t>
            </a:r>
          </a:p>
        </p:txBody>
      </p:sp>
      <p:sp>
        <p:nvSpPr>
          <p:cNvPr id="5" name="Rectangle 4"/>
          <p:cNvSpPr/>
          <p:nvPr/>
        </p:nvSpPr>
        <p:spPr>
          <a:xfrm>
            <a:off x="0" y="-457200"/>
            <a:ext cx="8229600" cy="430887"/>
          </a:xfrm>
          <a:prstGeom prst="rect">
            <a:avLst/>
          </a:prstGeom>
        </p:spPr>
        <p:txBody>
          <a:bodyPr wrap="square">
            <a:spAutoFit/>
          </a:bodyPr>
          <a:lstStyle/>
          <a:p>
            <a:pPr algn="r"/>
            <a:r>
              <a:rPr lang="en-US" sz="2200" i="1" dirty="0">
                <a:ln w="3175">
                  <a:noFill/>
                </a:ln>
                <a:solidFill>
                  <a:schemeClr val="bg1"/>
                </a:solidFill>
                <a:effectLst>
                  <a:outerShdw blurRad="38100" dist="38100" dir="2700000" algn="tl">
                    <a:srgbClr val="000000">
                      <a:alpha val="43137"/>
                    </a:srgbClr>
                  </a:outerShdw>
                </a:effectLst>
                <a:latin typeface="Trajan Pro" panose="02020502050506020301" pitchFamily="18" charset="0"/>
                <a:cs typeface="Times New Roman" panose="02020603050405020304" pitchFamily="18" charset="0"/>
              </a:rPr>
              <a:t>Just Reduced!</a:t>
            </a:r>
            <a:endParaRPr lang="en-US" sz="2200" i="1" dirty="0">
              <a:ln w="3175">
                <a:noFill/>
              </a:ln>
              <a:solidFill>
                <a:schemeClr val="bg1"/>
              </a:solidFill>
              <a:effectLst>
                <a:outerShdw blurRad="38100" dist="38100" dir="2700000" algn="tl">
                  <a:srgbClr val="000000">
                    <a:alpha val="43137"/>
                  </a:srgbClr>
                </a:outerShdw>
              </a:effectLst>
              <a:latin typeface="Trajan Pro" panose="02020502050506020301" pitchFamily="18" charset="0"/>
            </a:endParaRPr>
          </a:p>
        </p:txBody>
      </p:sp>
      <p:pic>
        <p:nvPicPr>
          <p:cNvPr id="6" name="Picture 5"/>
          <p:cNvPicPr>
            <a:picLocks noChangeAspect="1"/>
          </p:cNvPicPr>
          <p:nvPr/>
        </p:nvPicPr>
        <p:blipFill rotWithShape="1">
          <a:blip r:embed="rId3" cstate="print">
            <a:extLst>
              <a:ext uri="{28A0092B-C50C-407E-A947-70E740481C1C}">
                <a14:useLocalDpi xmlns:a14="http://schemas.microsoft.com/office/drawing/2010/main" val="0"/>
              </a:ext>
            </a:extLst>
          </a:blip>
          <a:srcRect r="9303" b="11067"/>
          <a:stretch/>
        </p:blipFill>
        <p:spPr>
          <a:xfrm>
            <a:off x="8708571" y="2409825"/>
            <a:ext cx="1496786" cy="1122589"/>
          </a:xfrm>
          <a:prstGeom prst="ellipse">
            <a:avLst/>
          </a:prstGeom>
          <a:ln w="63500" cap="rnd">
            <a:solidFill>
              <a:srgbClr val="333333"/>
            </a:solidFill>
          </a:ln>
          <a:effectLst>
            <a:outerShdw blurRad="50800" dist="38100" dir="5400000" algn="t" rotWithShape="0">
              <a:prstClr val="black">
                <a:alpha val="40000"/>
              </a:prstClr>
            </a:outerShdw>
          </a:effectLst>
          <a:scene3d>
            <a:camera prst="orthographicFront"/>
            <a:lightRig rig="contrasting" dir="t">
              <a:rot lat="0" lon="0" rev="3000000"/>
            </a:lightRig>
          </a:scene3d>
          <a:sp3d contourW="7620">
            <a:bevelT w="95250" h="31750"/>
            <a:contourClr>
              <a:srgbClr val="333333"/>
            </a:contourClr>
          </a:sp3d>
        </p:spPr>
      </p:pic>
      <p:sp>
        <p:nvSpPr>
          <p:cNvPr id="7" name="Right Brace 6"/>
          <p:cNvSpPr/>
          <p:nvPr/>
        </p:nvSpPr>
        <p:spPr>
          <a:xfrm rot="16200000">
            <a:off x="-1557083" y="1979607"/>
            <a:ext cx="179614" cy="2686514"/>
          </a:xfrm>
          <a:prstGeom prst="rightBrace">
            <a:avLst>
              <a:gd name="adj1" fmla="val 37151"/>
              <a:gd name="adj2" fmla="val 50000"/>
            </a:avLst>
          </a:prstGeom>
          <a:ln>
            <a:solidFill>
              <a:schemeClr val="bg2">
                <a:lumMod val="9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1807"/>
          </a:p>
        </p:txBody>
      </p:sp>
      <p:sp>
        <p:nvSpPr>
          <p:cNvPr id="9" name="Rectangle 8"/>
          <p:cNvSpPr/>
          <p:nvPr/>
        </p:nvSpPr>
        <p:spPr>
          <a:xfrm>
            <a:off x="0" y="9651054"/>
            <a:ext cx="4114800" cy="35922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1"/>
                </a:solidFill>
                <a:latin typeface="Palatino Linotype" panose="02040502050505030304" pitchFamily="18" charset="0"/>
              </a:rPr>
              <a:t>Nate Gainey     843-513-2038</a:t>
            </a:r>
          </a:p>
          <a:p>
            <a:pPr algn="ctr"/>
            <a:r>
              <a:rPr lang="en-US" sz="1400" dirty="0">
                <a:solidFill>
                  <a:schemeClr val="tx1"/>
                </a:solidFill>
                <a:latin typeface="Palatino Linotype" panose="02040502050505030304" pitchFamily="18" charset="0"/>
              </a:rPr>
              <a:t>nate@mattoneillteam.com</a:t>
            </a:r>
          </a:p>
        </p:txBody>
      </p:sp>
      <p:pic>
        <p:nvPicPr>
          <p:cNvPr id="10" name="Picture 9"/>
          <p:cNvPicPr>
            <a:picLocks/>
          </p:cNvPicPr>
          <p:nvPr/>
        </p:nvPicPr>
        <p:blipFill>
          <a:blip r:embed="rId4" cstate="print">
            <a:extLst>
              <a:ext uri="{28A0092B-C50C-407E-A947-70E740481C1C}">
                <a14:useLocalDpi xmlns:a14="http://schemas.microsoft.com/office/drawing/2010/main" val="0"/>
              </a:ext>
            </a:extLst>
          </a:blip>
          <a:stretch>
            <a:fillRect/>
          </a:stretch>
        </p:blipFill>
        <p:spPr>
          <a:xfrm>
            <a:off x="-2151626" y="4877408"/>
            <a:ext cx="1433322" cy="955548"/>
          </a:xfrm>
          <a:prstGeom prst="rect">
            <a:avLst/>
          </a:prstGeom>
        </p:spPr>
      </p:pic>
      <p:pic>
        <p:nvPicPr>
          <p:cNvPr id="11" name="Picture 10"/>
          <p:cNvPicPr>
            <a:picLocks/>
          </p:cNvPicPr>
          <p:nvPr/>
        </p:nvPicPr>
        <p:blipFill>
          <a:blip r:embed="rId5" cstate="print">
            <a:extLst>
              <a:ext uri="{28A0092B-C50C-407E-A947-70E740481C1C}">
                <a14:useLocalDpi xmlns:a14="http://schemas.microsoft.com/office/drawing/2010/main" val="0"/>
              </a:ext>
            </a:extLst>
          </a:blip>
          <a:stretch>
            <a:fillRect/>
          </a:stretch>
        </p:blipFill>
        <p:spPr>
          <a:xfrm>
            <a:off x="-2151626" y="3791411"/>
            <a:ext cx="1433322" cy="955548"/>
          </a:xfrm>
          <a:prstGeom prst="rect">
            <a:avLst/>
          </a:prstGeom>
        </p:spPr>
      </p:pic>
      <p:pic>
        <p:nvPicPr>
          <p:cNvPr id="14" name="Picture 13"/>
          <p:cNvPicPr>
            <a:picLocks/>
          </p:cNvPicPr>
          <p:nvPr/>
        </p:nvPicPr>
        <p:blipFill>
          <a:blip r:embed="rId6" cstate="print">
            <a:extLst>
              <a:ext uri="{28A0092B-C50C-407E-A947-70E740481C1C}">
                <a14:useLocalDpi xmlns:a14="http://schemas.microsoft.com/office/drawing/2010/main" val="0"/>
              </a:ext>
            </a:extLst>
          </a:blip>
          <a:stretch>
            <a:fillRect/>
          </a:stretch>
        </p:blipFill>
        <p:spPr>
          <a:xfrm>
            <a:off x="-2151626" y="8135399"/>
            <a:ext cx="1433322" cy="955548"/>
          </a:xfrm>
          <a:prstGeom prst="rect">
            <a:avLst/>
          </a:prstGeom>
        </p:spPr>
      </p:pic>
      <p:sp>
        <p:nvSpPr>
          <p:cNvPr id="2" name="Rectangle 1"/>
          <p:cNvSpPr/>
          <p:nvPr/>
        </p:nvSpPr>
        <p:spPr>
          <a:xfrm>
            <a:off x="-3173186" y="20409"/>
            <a:ext cx="3049166" cy="479234"/>
          </a:xfrm>
          <a:prstGeom prst="rect">
            <a:avLst/>
          </a:prstGeom>
        </p:spPr>
        <p:txBody>
          <a:bodyPr wrap="square">
            <a:spAutoFit/>
          </a:bodyPr>
          <a:lstStyle/>
          <a:p>
            <a:r>
              <a:rPr lang="en-US" sz="2514" b="1" dirty="0" err="1">
                <a:ln>
                  <a:solidFill>
                    <a:srgbClr val="C00000"/>
                  </a:solidFill>
                </a:ln>
                <a:solidFill>
                  <a:srgbClr val="C00000"/>
                </a:solidFill>
                <a:effectLst>
                  <a:outerShdw blurRad="50800" dist="38100" dir="5400000" algn="t" rotWithShape="0">
                    <a:prstClr val="black">
                      <a:alpha val="40000"/>
                    </a:prstClr>
                  </a:outerShdw>
                </a:effectLst>
                <a:latin typeface="Edwardian Script ITC" panose="030303020407070D0804" pitchFamily="66" charset="0"/>
                <a:cs typeface="Times New Roman" panose="02020603050405020304" pitchFamily="18" charset="0"/>
              </a:rPr>
              <a:t>Parkshore</a:t>
            </a:r>
            <a:r>
              <a:rPr lang="en-US" sz="2514" b="1" dirty="0">
                <a:ln>
                  <a:solidFill>
                    <a:srgbClr val="C00000"/>
                  </a:solidFill>
                </a:ln>
                <a:solidFill>
                  <a:srgbClr val="C00000"/>
                </a:solidFill>
                <a:effectLst>
                  <a:outerShdw blurRad="50800" dist="38100" dir="5400000" algn="t" rotWithShape="0">
                    <a:prstClr val="black">
                      <a:alpha val="40000"/>
                    </a:prstClr>
                  </a:outerShdw>
                </a:effectLst>
                <a:latin typeface="Edwardian Script ITC" panose="030303020407070D0804" pitchFamily="66" charset="0"/>
                <a:cs typeface="Times New Roman" panose="02020603050405020304" pitchFamily="18" charset="0"/>
              </a:rPr>
              <a:t> </a:t>
            </a:r>
            <a:r>
              <a:rPr lang="en-US" sz="2514" b="1" dirty="0" err="1">
                <a:ln>
                  <a:solidFill>
                    <a:srgbClr val="C00000"/>
                  </a:solidFill>
                </a:ln>
                <a:solidFill>
                  <a:srgbClr val="C00000"/>
                </a:solidFill>
                <a:effectLst>
                  <a:outerShdw blurRad="50800" dist="38100" dir="5400000" algn="t" rotWithShape="0">
                    <a:prstClr val="black">
                      <a:alpha val="40000"/>
                    </a:prstClr>
                  </a:outerShdw>
                </a:effectLst>
                <a:latin typeface="Edwardian Script ITC" panose="030303020407070D0804" pitchFamily="66" charset="0"/>
                <a:cs typeface="Times New Roman" panose="02020603050405020304" pitchFamily="18" charset="0"/>
              </a:rPr>
              <a:t>Marshfront</a:t>
            </a:r>
            <a:endParaRPr lang="en-US" sz="2200" dirty="0">
              <a:ln>
                <a:solidFill>
                  <a:srgbClr val="C00000"/>
                </a:solidFill>
              </a:ln>
              <a:solidFill>
                <a:srgbClr val="C00000"/>
              </a:solidFill>
            </a:endParaRPr>
          </a:p>
        </p:txBody>
      </p:sp>
      <p:pic>
        <p:nvPicPr>
          <p:cNvPr id="18" name="Picture 17"/>
          <p:cNvPicPr>
            <a:picLocks/>
          </p:cNvPicPr>
          <p:nvPr/>
        </p:nvPicPr>
        <p:blipFill>
          <a:blip r:embed="rId7" cstate="print">
            <a:extLst>
              <a:ext uri="{28A0092B-C50C-407E-A947-70E740481C1C}">
                <a14:useLocalDpi xmlns:a14="http://schemas.microsoft.com/office/drawing/2010/main" val="0"/>
              </a:ext>
            </a:extLst>
          </a:blip>
          <a:stretch>
            <a:fillRect/>
          </a:stretch>
        </p:blipFill>
        <p:spPr>
          <a:xfrm>
            <a:off x="-2151626" y="5963405"/>
            <a:ext cx="1433322" cy="955548"/>
          </a:xfrm>
          <a:prstGeom prst="rect">
            <a:avLst/>
          </a:prstGeom>
        </p:spPr>
      </p:pic>
      <p:pic>
        <p:nvPicPr>
          <p:cNvPr id="21" name="Picture 20"/>
          <p:cNvPicPr>
            <a:picLocks/>
          </p:cNvPicPr>
          <p:nvPr/>
        </p:nvPicPr>
        <p:blipFill>
          <a:blip r:embed="rId8" cstate="print">
            <a:extLst>
              <a:ext uri="{28A0092B-C50C-407E-A947-70E740481C1C}">
                <a14:useLocalDpi xmlns:a14="http://schemas.microsoft.com/office/drawing/2010/main" val="0"/>
              </a:ext>
            </a:extLst>
          </a:blip>
          <a:stretch>
            <a:fillRect/>
          </a:stretch>
        </p:blipFill>
        <p:spPr>
          <a:xfrm>
            <a:off x="-2151626" y="7049402"/>
            <a:ext cx="1433322" cy="955548"/>
          </a:xfrm>
          <a:prstGeom prst="rect">
            <a:avLst/>
          </a:prstGeom>
        </p:spPr>
      </p:pic>
      <p:pic>
        <p:nvPicPr>
          <p:cNvPr id="22" name="Picture 21"/>
          <p:cNvPicPr>
            <a:picLocks/>
          </p:cNvPicPr>
          <p:nvPr/>
        </p:nvPicPr>
        <p:blipFill>
          <a:blip r:embed="rId9" cstate="print">
            <a:extLst>
              <a:ext uri="{28A0092B-C50C-407E-A947-70E740481C1C}">
                <a14:useLocalDpi xmlns:a14="http://schemas.microsoft.com/office/drawing/2010/main" val="0"/>
              </a:ext>
            </a:extLst>
          </a:blip>
          <a:srcRect/>
          <a:stretch/>
        </p:blipFill>
        <p:spPr>
          <a:xfrm>
            <a:off x="6384396" y="5605419"/>
            <a:ext cx="1746504" cy="1188720"/>
          </a:xfrm>
          <a:prstGeom prst="rect">
            <a:avLst/>
          </a:prstGeom>
        </p:spPr>
      </p:pic>
      <p:pic>
        <p:nvPicPr>
          <p:cNvPr id="24" name="Picture 23"/>
          <p:cNvPicPr>
            <a:picLocks/>
          </p:cNvPicPr>
          <p:nvPr/>
        </p:nvPicPr>
        <p:blipFill>
          <a:blip r:embed="rId10" cstate="print">
            <a:extLst>
              <a:ext uri="{28A0092B-C50C-407E-A947-70E740481C1C}">
                <a14:useLocalDpi xmlns:a14="http://schemas.microsoft.com/office/drawing/2010/main" val="0"/>
              </a:ext>
            </a:extLst>
          </a:blip>
          <a:stretch>
            <a:fillRect/>
          </a:stretch>
        </p:blipFill>
        <p:spPr>
          <a:xfrm>
            <a:off x="9456964" y="6525986"/>
            <a:ext cx="1433322" cy="955548"/>
          </a:xfrm>
          <a:prstGeom prst="rect">
            <a:avLst/>
          </a:prstGeom>
        </p:spPr>
      </p:pic>
      <p:pic>
        <p:nvPicPr>
          <p:cNvPr id="25" name="Picture 24"/>
          <p:cNvPicPr>
            <a:picLocks/>
          </p:cNvPicPr>
          <p:nvPr/>
        </p:nvPicPr>
        <p:blipFill>
          <a:blip r:embed="rId11" cstate="print">
            <a:extLst>
              <a:ext uri="{28A0092B-C50C-407E-A947-70E740481C1C}">
                <a14:useLocalDpi xmlns:a14="http://schemas.microsoft.com/office/drawing/2010/main" val="0"/>
              </a:ext>
            </a:extLst>
          </a:blip>
          <a:srcRect/>
          <a:stretch/>
        </p:blipFill>
        <p:spPr>
          <a:xfrm>
            <a:off x="6384396" y="6967223"/>
            <a:ext cx="1746504" cy="1188720"/>
          </a:xfrm>
          <a:prstGeom prst="rect">
            <a:avLst/>
          </a:prstGeom>
        </p:spPr>
      </p:pic>
      <p:pic>
        <p:nvPicPr>
          <p:cNvPr id="26" name="Picture 25"/>
          <p:cNvPicPr>
            <a:picLocks/>
          </p:cNvPicPr>
          <p:nvPr/>
        </p:nvPicPr>
        <p:blipFill>
          <a:blip r:embed="rId12" cstate="print">
            <a:extLst>
              <a:ext uri="{28A0092B-C50C-407E-A947-70E740481C1C}">
                <a14:useLocalDpi xmlns:a14="http://schemas.microsoft.com/office/drawing/2010/main" val="0"/>
              </a:ext>
            </a:extLst>
          </a:blip>
          <a:srcRect/>
          <a:stretch/>
        </p:blipFill>
        <p:spPr>
          <a:xfrm>
            <a:off x="6384396" y="8329027"/>
            <a:ext cx="1746504" cy="1188720"/>
          </a:xfrm>
          <a:prstGeom prst="rect">
            <a:avLst/>
          </a:prstGeom>
        </p:spPr>
      </p:pic>
      <p:pic>
        <p:nvPicPr>
          <p:cNvPr id="27" name="Picture 26">
            <a:extLst>
              <a:ext uri="{FF2B5EF4-FFF2-40B4-BE49-F238E27FC236}">
                <a16:creationId xmlns:a16="http://schemas.microsoft.com/office/drawing/2014/main" id="{868309A1-398B-420A-BCDD-ABACABFD191C}"/>
              </a:ext>
            </a:extLst>
          </p:cNvPr>
          <p:cNvPicPr>
            <a:picLocks noChangeAspect="1"/>
          </p:cNvPicPr>
          <p:nvPr/>
        </p:nvPicPr>
        <p:blipFill>
          <a:blip r:embed="rId13" cstate="print">
            <a:duotone>
              <a:schemeClr val="bg2">
                <a:shade val="45000"/>
                <a:satMod val="135000"/>
              </a:schemeClr>
              <a:prstClr val="white"/>
            </a:duotone>
            <a:extLst>
              <a:ext uri="{28A0092B-C50C-407E-A947-70E740481C1C}">
                <a14:useLocalDpi xmlns:a14="http://schemas.microsoft.com/office/drawing/2010/main" val="0"/>
              </a:ext>
            </a:extLst>
          </a:blip>
          <a:stretch>
            <a:fillRect/>
          </a:stretch>
        </p:blipFill>
        <p:spPr>
          <a:xfrm>
            <a:off x="152400" y="3721353"/>
            <a:ext cx="1436914" cy="714573"/>
          </a:xfrm>
          <a:prstGeom prst="rect">
            <a:avLst/>
          </a:prstGeom>
          <a:effectLst>
            <a:outerShdw blurRad="50800" dist="38100" dir="2700000" algn="tl" rotWithShape="0">
              <a:prstClr val="black">
                <a:alpha val="40000"/>
              </a:prstClr>
            </a:outerShdw>
          </a:effectLst>
        </p:spPr>
      </p:pic>
      <p:sp>
        <p:nvSpPr>
          <p:cNvPr id="23" name="Subtitle 2">
            <a:extLst>
              <a:ext uri="{FF2B5EF4-FFF2-40B4-BE49-F238E27FC236}">
                <a16:creationId xmlns:a16="http://schemas.microsoft.com/office/drawing/2014/main" id="{8843CD4C-60EF-425C-B703-EC38DF4E1559}"/>
              </a:ext>
            </a:extLst>
          </p:cNvPr>
          <p:cNvSpPr txBox="1">
            <a:spLocks/>
          </p:cNvSpPr>
          <p:nvPr/>
        </p:nvSpPr>
        <p:spPr>
          <a:xfrm>
            <a:off x="0" y="7726780"/>
            <a:ext cx="6357257" cy="1497616"/>
          </a:xfrm>
          <a:prstGeom prst="rect">
            <a:avLst/>
          </a:prstGeom>
        </p:spPr>
        <p:txBody>
          <a:bodyPr vert="horz" lIns="117564" tIns="58782" rIns="117564" bIns="58782" numCol="2" rtlCol="0" anchor="ctr">
            <a:noAutofit/>
          </a:bodyPr>
          <a:lstStyle>
            <a:lvl1pPr marL="0" indent="0" algn="ctr" defTabSz="923703" rtl="0" eaLnBrk="1" latinLnBrk="0" hangingPunct="1">
              <a:spcBef>
                <a:spcPct val="20000"/>
              </a:spcBef>
              <a:buFont typeface="Arial" pitchFamily="34" charset="0"/>
              <a:buNone/>
              <a:defRPr sz="3221" kern="1200">
                <a:solidFill>
                  <a:schemeClr val="tx1">
                    <a:tint val="75000"/>
                  </a:schemeClr>
                </a:solidFill>
                <a:latin typeface="+mn-lt"/>
                <a:ea typeface="+mn-ea"/>
                <a:cs typeface="+mn-cs"/>
              </a:defRPr>
            </a:lvl1pPr>
            <a:lvl2pPr marL="461852" indent="0" algn="ctr" defTabSz="923703" rtl="0" eaLnBrk="1" latinLnBrk="0" hangingPunct="1">
              <a:spcBef>
                <a:spcPct val="20000"/>
              </a:spcBef>
              <a:buFont typeface="Arial" pitchFamily="34" charset="0"/>
              <a:buNone/>
              <a:defRPr sz="2829" kern="1200">
                <a:solidFill>
                  <a:schemeClr val="tx1">
                    <a:tint val="75000"/>
                  </a:schemeClr>
                </a:solidFill>
                <a:latin typeface="+mn-lt"/>
                <a:ea typeface="+mn-ea"/>
                <a:cs typeface="+mn-cs"/>
              </a:defRPr>
            </a:lvl2pPr>
            <a:lvl3pPr marL="923703" indent="0" algn="ctr" defTabSz="923703" rtl="0" eaLnBrk="1" latinLnBrk="0" hangingPunct="1">
              <a:spcBef>
                <a:spcPct val="20000"/>
              </a:spcBef>
              <a:buFont typeface="Arial" pitchFamily="34" charset="0"/>
              <a:buNone/>
              <a:defRPr sz="2436" kern="1200">
                <a:solidFill>
                  <a:schemeClr val="tx1">
                    <a:tint val="75000"/>
                  </a:schemeClr>
                </a:solidFill>
                <a:latin typeface="+mn-lt"/>
                <a:ea typeface="+mn-ea"/>
                <a:cs typeface="+mn-cs"/>
              </a:defRPr>
            </a:lvl3pPr>
            <a:lvl4pPr marL="1385555" indent="0" algn="ctr" defTabSz="923703" rtl="0" eaLnBrk="1" latinLnBrk="0" hangingPunct="1">
              <a:spcBef>
                <a:spcPct val="20000"/>
              </a:spcBef>
              <a:buFont typeface="Arial" pitchFamily="34" charset="0"/>
              <a:buNone/>
              <a:defRPr sz="2043" kern="1200">
                <a:solidFill>
                  <a:schemeClr val="tx1">
                    <a:tint val="75000"/>
                  </a:schemeClr>
                </a:solidFill>
                <a:latin typeface="+mn-lt"/>
                <a:ea typeface="+mn-ea"/>
                <a:cs typeface="+mn-cs"/>
              </a:defRPr>
            </a:lvl4pPr>
            <a:lvl5pPr marL="1847407" indent="0" algn="ctr" defTabSz="923703" rtl="0" eaLnBrk="1" latinLnBrk="0" hangingPunct="1">
              <a:spcBef>
                <a:spcPct val="20000"/>
              </a:spcBef>
              <a:buFont typeface="Arial" pitchFamily="34" charset="0"/>
              <a:buNone/>
              <a:defRPr sz="2043" kern="1200">
                <a:solidFill>
                  <a:schemeClr val="tx1">
                    <a:tint val="75000"/>
                  </a:schemeClr>
                </a:solidFill>
                <a:latin typeface="+mn-lt"/>
                <a:ea typeface="+mn-ea"/>
                <a:cs typeface="+mn-cs"/>
              </a:defRPr>
            </a:lvl5pPr>
            <a:lvl6pPr marL="2309259" indent="0" algn="ctr" defTabSz="923703" rtl="0" eaLnBrk="1" latinLnBrk="0" hangingPunct="1">
              <a:spcBef>
                <a:spcPct val="20000"/>
              </a:spcBef>
              <a:buFont typeface="Arial" pitchFamily="34" charset="0"/>
              <a:buNone/>
              <a:defRPr sz="2043" kern="1200">
                <a:solidFill>
                  <a:schemeClr val="tx1">
                    <a:tint val="75000"/>
                  </a:schemeClr>
                </a:solidFill>
                <a:latin typeface="+mn-lt"/>
                <a:ea typeface="+mn-ea"/>
                <a:cs typeface="+mn-cs"/>
              </a:defRPr>
            </a:lvl6pPr>
            <a:lvl7pPr marL="2771110" indent="0" algn="ctr" defTabSz="923703" rtl="0" eaLnBrk="1" latinLnBrk="0" hangingPunct="1">
              <a:spcBef>
                <a:spcPct val="20000"/>
              </a:spcBef>
              <a:buFont typeface="Arial" pitchFamily="34" charset="0"/>
              <a:buNone/>
              <a:defRPr sz="2043" kern="1200">
                <a:solidFill>
                  <a:schemeClr val="tx1">
                    <a:tint val="75000"/>
                  </a:schemeClr>
                </a:solidFill>
                <a:latin typeface="+mn-lt"/>
                <a:ea typeface="+mn-ea"/>
                <a:cs typeface="+mn-cs"/>
              </a:defRPr>
            </a:lvl7pPr>
            <a:lvl8pPr marL="3232962" indent="0" algn="ctr" defTabSz="923703" rtl="0" eaLnBrk="1" latinLnBrk="0" hangingPunct="1">
              <a:spcBef>
                <a:spcPct val="20000"/>
              </a:spcBef>
              <a:buFont typeface="Arial" pitchFamily="34" charset="0"/>
              <a:buNone/>
              <a:defRPr sz="2043" kern="1200">
                <a:solidFill>
                  <a:schemeClr val="tx1">
                    <a:tint val="75000"/>
                  </a:schemeClr>
                </a:solidFill>
                <a:latin typeface="+mn-lt"/>
                <a:ea typeface="+mn-ea"/>
                <a:cs typeface="+mn-cs"/>
              </a:defRPr>
            </a:lvl8pPr>
            <a:lvl9pPr marL="3694814" indent="0" algn="ctr" defTabSz="923703" rtl="0" eaLnBrk="1" latinLnBrk="0" hangingPunct="1">
              <a:spcBef>
                <a:spcPct val="20000"/>
              </a:spcBef>
              <a:buFont typeface="Arial" pitchFamily="34" charset="0"/>
              <a:buNone/>
              <a:defRPr sz="2043" kern="1200">
                <a:solidFill>
                  <a:schemeClr val="tx1">
                    <a:tint val="75000"/>
                  </a:schemeClr>
                </a:solidFill>
                <a:latin typeface="+mn-lt"/>
                <a:ea typeface="+mn-ea"/>
                <a:cs typeface="+mn-cs"/>
              </a:defRPr>
            </a:lvl9pPr>
          </a:lstStyle>
          <a:p>
            <a:pPr marL="171450" indent="-171450" algn="l">
              <a:buFont typeface="Arial" panose="020B0604020202020204" pitchFamily="34" charset="0"/>
              <a:buChar char="•"/>
            </a:pPr>
            <a:r>
              <a:rPr lang="en-US" sz="1150" dirty="0">
                <a:solidFill>
                  <a:schemeClr val="bg2">
                    <a:lumMod val="25000"/>
                  </a:schemeClr>
                </a:solidFill>
                <a:latin typeface="Palatino Linotype" panose="02040502050505030304" pitchFamily="18" charset="0"/>
                <a:cs typeface="Times New Roman" panose="02020603050405020304" pitchFamily="18" charset="0"/>
              </a:rPr>
              <a:t>Crown molding</a:t>
            </a:r>
          </a:p>
          <a:p>
            <a:pPr marL="171450" indent="-171450" algn="l">
              <a:buFont typeface="Arial" panose="020B0604020202020204" pitchFamily="34" charset="0"/>
              <a:buChar char="•"/>
            </a:pPr>
            <a:r>
              <a:rPr lang="en-US" sz="1150" dirty="0">
                <a:solidFill>
                  <a:schemeClr val="bg2">
                    <a:lumMod val="25000"/>
                  </a:schemeClr>
                </a:solidFill>
                <a:latin typeface="Palatino Linotype" panose="02040502050505030304" pitchFamily="18" charset="0"/>
                <a:cs typeface="Times New Roman" panose="02020603050405020304" pitchFamily="18" charset="0"/>
              </a:rPr>
              <a:t>Baseboard molding</a:t>
            </a:r>
          </a:p>
          <a:p>
            <a:pPr marL="171450" indent="-171450" algn="l">
              <a:buFont typeface="Arial" panose="020B0604020202020204" pitchFamily="34" charset="0"/>
              <a:buChar char="•"/>
            </a:pPr>
            <a:r>
              <a:rPr lang="en-US" sz="1150" dirty="0">
                <a:solidFill>
                  <a:schemeClr val="bg2">
                    <a:lumMod val="25000"/>
                  </a:schemeClr>
                </a:solidFill>
                <a:latin typeface="Palatino Linotype" panose="02040502050505030304" pitchFamily="18" charset="0"/>
                <a:cs typeface="Times New Roman" panose="02020603050405020304" pitchFamily="18" charset="0"/>
              </a:rPr>
              <a:t>Kitchen has SS appliances, a gas range and a mirror backsplash</a:t>
            </a:r>
          </a:p>
          <a:p>
            <a:pPr marL="171450" indent="-171450" algn="l">
              <a:buFont typeface="Arial" panose="020B0604020202020204" pitchFamily="34" charset="0"/>
              <a:buChar char="•"/>
            </a:pPr>
            <a:r>
              <a:rPr lang="en-US" sz="1150" dirty="0">
                <a:solidFill>
                  <a:schemeClr val="bg2">
                    <a:lumMod val="25000"/>
                  </a:schemeClr>
                </a:solidFill>
                <a:latin typeface="Palatino Linotype" panose="02040502050505030304" pitchFamily="18" charset="0"/>
                <a:cs typeface="Times New Roman" panose="02020603050405020304" pitchFamily="18" charset="0"/>
              </a:rPr>
              <a:t>Laundry room is gorgeous with tons of cabinets, counter space and a sink</a:t>
            </a:r>
          </a:p>
          <a:p>
            <a:pPr marL="171450" indent="-171450" algn="l">
              <a:buFont typeface="Arial" panose="020B0604020202020204" pitchFamily="34" charset="0"/>
              <a:buChar char="•"/>
            </a:pPr>
            <a:r>
              <a:rPr lang="en-US" sz="1150" dirty="0">
                <a:solidFill>
                  <a:schemeClr val="bg2">
                    <a:lumMod val="25000"/>
                  </a:schemeClr>
                </a:solidFill>
                <a:latin typeface="Palatino Linotype" panose="02040502050505030304" pitchFamily="18" charset="0"/>
                <a:cs typeface="Times New Roman" panose="02020603050405020304" pitchFamily="18" charset="0"/>
              </a:rPr>
              <a:t>Entire home repainted</a:t>
            </a:r>
          </a:p>
          <a:p>
            <a:pPr marL="171450" indent="-171450" algn="l">
              <a:buFont typeface="Arial" panose="020B0604020202020204" pitchFamily="34" charset="0"/>
              <a:buChar char="•"/>
            </a:pPr>
            <a:r>
              <a:rPr lang="en-US" sz="1150" dirty="0">
                <a:solidFill>
                  <a:schemeClr val="bg2">
                    <a:lumMod val="25000"/>
                  </a:schemeClr>
                </a:solidFill>
                <a:latin typeface="Palatino Linotype" panose="02040502050505030304" pitchFamily="18" charset="0"/>
                <a:cs typeface="Times New Roman" panose="02020603050405020304" pitchFamily="18" charset="0"/>
              </a:rPr>
              <a:t>Master bedroom has two closets, one is a fabulous shoe closet and the other is a custom walk-in closet</a:t>
            </a:r>
          </a:p>
          <a:p>
            <a:pPr marL="171450" indent="-171450" algn="l">
              <a:buFont typeface="Arial" panose="020B0604020202020204" pitchFamily="34" charset="0"/>
              <a:buChar char="•"/>
            </a:pPr>
            <a:r>
              <a:rPr lang="en-US" sz="1150" dirty="0">
                <a:solidFill>
                  <a:schemeClr val="bg2">
                    <a:lumMod val="25000"/>
                  </a:schemeClr>
                </a:solidFill>
                <a:latin typeface="Palatino Linotype" panose="02040502050505030304" pitchFamily="18" charset="0"/>
                <a:cs typeface="Times New Roman" panose="02020603050405020304" pitchFamily="18" charset="0"/>
              </a:rPr>
              <a:t>Master bath has a dual vanity with illuminated mirrors and a rainfall walk-in shower with upgrades </a:t>
            </a:r>
            <a:r>
              <a:rPr lang="en-US" sz="1150">
                <a:solidFill>
                  <a:schemeClr val="bg2">
                    <a:lumMod val="25000"/>
                  </a:schemeClr>
                </a:solidFill>
                <a:latin typeface="Palatino Linotype" panose="02040502050505030304" pitchFamily="18" charset="0"/>
                <a:cs typeface="Times New Roman" panose="02020603050405020304" pitchFamily="18" charset="0"/>
              </a:rPr>
              <a:t>all around</a:t>
            </a:r>
          </a:p>
          <a:p>
            <a:pPr marL="171450" indent="-171450" algn="l">
              <a:buFont typeface="Arial" panose="020B0604020202020204" pitchFamily="34" charset="0"/>
              <a:buChar char="•"/>
            </a:pPr>
            <a:r>
              <a:rPr lang="en-US" sz="1150">
                <a:solidFill>
                  <a:schemeClr val="bg2">
                    <a:lumMod val="25000"/>
                  </a:schemeClr>
                </a:solidFill>
                <a:latin typeface="Palatino Linotype" panose="02040502050505030304" pitchFamily="18" charset="0"/>
                <a:cs typeface="Times New Roman" panose="02020603050405020304" pitchFamily="18" charset="0"/>
              </a:rPr>
              <a:t>New </a:t>
            </a:r>
            <a:r>
              <a:rPr lang="en-US" sz="1150" dirty="0">
                <a:solidFill>
                  <a:schemeClr val="bg2">
                    <a:lumMod val="25000"/>
                  </a:schemeClr>
                </a:solidFill>
                <a:latin typeface="Palatino Linotype" panose="02040502050505030304" pitchFamily="18" charset="0"/>
                <a:cs typeface="Times New Roman" panose="02020603050405020304" pitchFamily="18" charset="0"/>
              </a:rPr>
              <a:t>Rinnai tankless water heater</a:t>
            </a:r>
          </a:p>
        </p:txBody>
      </p:sp>
      <p:sp>
        <p:nvSpPr>
          <p:cNvPr id="28" name="TextBox 27">
            <a:extLst>
              <a:ext uri="{FF2B5EF4-FFF2-40B4-BE49-F238E27FC236}">
                <a16:creationId xmlns:a16="http://schemas.microsoft.com/office/drawing/2014/main" id="{6154375A-9C4C-4D09-9AC9-C2724407AC12}"/>
              </a:ext>
            </a:extLst>
          </p:cNvPr>
          <p:cNvSpPr txBox="1"/>
          <p:nvPr/>
        </p:nvSpPr>
        <p:spPr>
          <a:xfrm>
            <a:off x="0" y="9224784"/>
            <a:ext cx="6357257" cy="276999"/>
          </a:xfrm>
          <a:prstGeom prst="rect">
            <a:avLst/>
          </a:prstGeom>
          <a:noFill/>
        </p:spPr>
        <p:txBody>
          <a:bodyPr wrap="square">
            <a:spAutoFit/>
          </a:bodyPr>
          <a:lstStyle/>
          <a:p>
            <a:pPr algn="ctr"/>
            <a:r>
              <a:rPr lang="en-US" sz="1200" b="1" i="1" dirty="0">
                <a:solidFill>
                  <a:schemeClr val="bg2">
                    <a:lumMod val="25000"/>
                  </a:schemeClr>
                </a:solidFill>
                <a:latin typeface="Palatino Linotype" panose="02040502050505030304" pitchFamily="18" charset="0"/>
                <a:cs typeface="Times New Roman" panose="02020603050405020304" pitchFamily="18" charset="0"/>
              </a:rPr>
              <a:t>Book your showing today!</a:t>
            </a:r>
          </a:p>
        </p:txBody>
      </p:sp>
      <p:sp>
        <p:nvSpPr>
          <p:cNvPr id="13" name="Rectangle 12">
            <a:extLst>
              <a:ext uri="{FF2B5EF4-FFF2-40B4-BE49-F238E27FC236}">
                <a16:creationId xmlns:a16="http://schemas.microsoft.com/office/drawing/2014/main" id="{B9A4206F-2D9B-4450-9045-F20A44CA2AB6}"/>
              </a:ext>
            </a:extLst>
          </p:cNvPr>
          <p:cNvSpPr/>
          <p:nvPr/>
        </p:nvSpPr>
        <p:spPr>
          <a:xfrm>
            <a:off x="4114800" y="9651054"/>
            <a:ext cx="4114800" cy="35922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1"/>
                </a:solidFill>
                <a:latin typeface="Palatino Linotype" panose="02040502050505030304" pitchFamily="18" charset="0"/>
              </a:rPr>
              <a:t>Atlas </a:t>
            </a:r>
            <a:r>
              <a:rPr lang="en-US" sz="1400" dirty="0" err="1">
                <a:solidFill>
                  <a:schemeClr val="tx1"/>
                </a:solidFill>
                <a:latin typeface="Palatino Linotype" panose="02040502050505030304" pitchFamily="18" charset="0"/>
              </a:rPr>
              <a:t>Fathalla</a:t>
            </a:r>
            <a:r>
              <a:rPr lang="en-US" sz="1400" dirty="0">
                <a:solidFill>
                  <a:schemeClr val="tx1"/>
                </a:solidFill>
                <a:latin typeface="Palatino Linotype" panose="02040502050505030304" pitchFamily="18" charset="0"/>
              </a:rPr>
              <a:t>     646-552-2421</a:t>
            </a:r>
          </a:p>
          <a:p>
            <a:pPr algn="ctr"/>
            <a:r>
              <a:rPr lang="en-US" sz="1400" dirty="0">
                <a:solidFill>
                  <a:schemeClr val="tx1"/>
                </a:solidFill>
                <a:latin typeface="Palatino Linotype" panose="02040502050505030304" pitchFamily="18" charset="0"/>
              </a:rPr>
              <a:t>atlas@mattoneillteam.com</a:t>
            </a:r>
          </a:p>
        </p:txBody>
      </p:sp>
      <p:sp>
        <p:nvSpPr>
          <p:cNvPr id="12" name="Rectangle 11">
            <a:extLst>
              <a:ext uri="{FF2B5EF4-FFF2-40B4-BE49-F238E27FC236}">
                <a16:creationId xmlns:a16="http://schemas.microsoft.com/office/drawing/2014/main" id="{B2090450-18EE-4C06-988B-934B3B2F6DA0}"/>
              </a:ext>
            </a:extLst>
          </p:cNvPr>
          <p:cNvSpPr/>
          <p:nvPr/>
        </p:nvSpPr>
        <p:spPr>
          <a:xfrm>
            <a:off x="4067022" y="0"/>
            <a:ext cx="4162578" cy="1323439"/>
          </a:xfrm>
          <a:prstGeom prst="rect">
            <a:avLst/>
          </a:prstGeom>
        </p:spPr>
        <p:txBody>
          <a:bodyPr wrap="square">
            <a:spAutoFit/>
          </a:bodyPr>
          <a:lstStyle/>
          <a:p>
            <a:pPr algn="r"/>
            <a:r>
              <a:rPr lang="en-US" sz="2000" i="1" dirty="0">
                <a:ln w="3175">
                  <a:noFill/>
                </a:ln>
                <a:solidFill>
                  <a:schemeClr val="bg1"/>
                </a:solidFill>
                <a:effectLst>
                  <a:outerShdw blurRad="38100" dist="38100" dir="2700000" algn="tl">
                    <a:srgbClr val="000000">
                      <a:alpha val="43137"/>
                    </a:srgbClr>
                  </a:outerShdw>
                </a:effectLst>
                <a:latin typeface="Trajan Pro" panose="02020502050506020301" pitchFamily="18" charset="0"/>
                <a:cs typeface="Times New Roman" panose="02020603050405020304" pitchFamily="18" charset="0"/>
              </a:rPr>
              <a:t>Secure the I'ON lifestyle</a:t>
            </a:r>
            <a:br>
              <a:rPr lang="en-US" sz="2000" i="1" dirty="0">
                <a:ln w="3175">
                  <a:noFill/>
                </a:ln>
                <a:solidFill>
                  <a:schemeClr val="bg1"/>
                </a:solidFill>
                <a:effectLst>
                  <a:outerShdw blurRad="38100" dist="38100" dir="2700000" algn="tl">
                    <a:srgbClr val="000000">
                      <a:alpha val="43137"/>
                    </a:srgbClr>
                  </a:outerShdw>
                </a:effectLst>
                <a:latin typeface="Trajan Pro" panose="02020502050506020301" pitchFamily="18" charset="0"/>
                <a:cs typeface="Times New Roman" panose="02020603050405020304" pitchFamily="18" charset="0"/>
              </a:rPr>
            </a:br>
            <a:r>
              <a:rPr lang="en-US" sz="2000" i="1" dirty="0">
                <a:ln w="3175">
                  <a:noFill/>
                </a:ln>
                <a:solidFill>
                  <a:schemeClr val="bg1"/>
                </a:solidFill>
                <a:effectLst>
                  <a:outerShdw blurRad="38100" dist="38100" dir="2700000" algn="tl">
                    <a:srgbClr val="000000">
                      <a:alpha val="43137"/>
                    </a:srgbClr>
                  </a:outerShdw>
                </a:effectLst>
                <a:latin typeface="Trajan Pro" panose="02020502050506020301" pitchFamily="18" charset="0"/>
                <a:cs typeface="Times New Roman" panose="02020603050405020304" pitchFamily="18" charset="0"/>
              </a:rPr>
              <a:t>for your client</a:t>
            </a:r>
            <a:br>
              <a:rPr lang="en-US" sz="2000" i="1" dirty="0">
                <a:ln w="3175">
                  <a:noFill/>
                </a:ln>
                <a:solidFill>
                  <a:schemeClr val="bg1"/>
                </a:solidFill>
                <a:effectLst>
                  <a:outerShdw blurRad="38100" dist="38100" dir="2700000" algn="tl">
                    <a:srgbClr val="000000">
                      <a:alpha val="43137"/>
                    </a:srgbClr>
                  </a:outerShdw>
                </a:effectLst>
                <a:latin typeface="Trajan Pro" panose="02020502050506020301" pitchFamily="18" charset="0"/>
                <a:cs typeface="Times New Roman" panose="02020603050405020304" pitchFamily="18" charset="0"/>
              </a:rPr>
            </a:br>
            <a:r>
              <a:rPr lang="en-US" sz="2000" i="1" dirty="0">
                <a:ln w="3175">
                  <a:noFill/>
                </a:ln>
                <a:solidFill>
                  <a:schemeClr val="bg1"/>
                </a:solidFill>
                <a:effectLst>
                  <a:outerShdw blurRad="38100" dist="38100" dir="2700000" algn="tl">
                    <a:srgbClr val="000000">
                      <a:alpha val="43137"/>
                    </a:srgbClr>
                  </a:outerShdw>
                </a:effectLst>
                <a:latin typeface="Trajan Pro" panose="02020502050506020301" pitchFamily="18" charset="0"/>
                <a:cs typeface="Times New Roman" panose="02020603050405020304" pitchFamily="18" charset="0"/>
              </a:rPr>
              <a:t>at this reduced price.</a:t>
            </a:r>
          </a:p>
          <a:p>
            <a:pPr algn="r"/>
            <a:r>
              <a:rPr lang="en-US" sz="2000" i="1" dirty="0">
                <a:ln w="3175">
                  <a:noFill/>
                </a:ln>
                <a:solidFill>
                  <a:schemeClr val="bg1"/>
                </a:solidFill>
                <a:effectLst>
                  <a:outerShdw blurRad="38100" dist="38100" dir="2700000" algn="tl">
                    <a:srgbClr val="000000">
                      <a:alpha val="43137"/>
                    </a:srgbClr>
                  </a:outerShdw>
                </a:effectLst>
                <a:latin typeface="Trajan Pro" panose="02020502050506020301" pitchFamily="18" charset="0"/>
                <a:cs typeface="Times New Roman" panose="02020603050405020304" pitchFamily="18" charset="0"/>
              </a:rPr>
              <a:t>Book your showing today!</a:t>
            </a:r>
            <a:endParaRPr lang="en-US" sz="2000" i="1" dirty="0">
              <a:ln w="3175">
                <a:noFill/>
              </a:ln>
              <a:solidFill>
                <a:schemeClr val="bg1"/>
              </a:solidFill>
              <a:effectLst>
                <a:outerShdw blurRad="38100" dist="38100" dir="2700000" algn="tl">
                  <a:srgbClr val="000000">
                    <a:alpha val="43137"/>
                  </a:srgbClr>
                </a:outerShdw>
              </a:effectLst>
              <a:latin typeface="Trajan Pro" panose="02020502050506020301" pitchFamily="18" charset="0"/>
            </a:endParaRPr>
          </a:p>
        </p:txBody>
      </p:sp>
    </p:spTree>
    <p:extLst>
      <p:ext uri="{BB962C8B-B14F-4D97-AF65-F5344CB8AC3E}">
        <p14:creationId xmlns:p14="http://schemas.microsoft.com/office/powerpoint/2010/main" val="21880552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393</TotalTime>
  <Words>296</Words>
  <Application>Microsoft Office PowerPoint</Application>
  <PresentationFormat>Custom</PresentationFormat>
  <Paragraphs>22</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Edwardian Script ITC</vt:lpstr>
      <vt:lpstr>Palatino Linotype</vt:lpstr>
      <vt:lpstr>Trajan Pro</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62</cp:revision>
  <dcterms:created xsi:type="dcterms:W3CDTF">2006-08-16T00:00:00Z</dcterms:created>
  <dcterms:modified xsi:type="dcterms:W3CDTF">2020-09-08T21:08:23Z</dcterms:modified>
</cp:coreProperties>
</file>