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12/1/2017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3" y="0"/>
            <a:ext cx="7772400" cy="437197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761562"/>
            <a:ext cx="4114800" cy="6354237"/>
          </a:xfrm>
        </p:spPr>
        <p:txBody>
          <a:bodyPr anchor="ctr">
            <a:noAutofit/>
          </a:bodyPr>
          <a:lstStyle/>
          <a:p>
            <a:r>
              <a:rPr lang="en-US" sz="1300" dirty="0">
                <a:solidFill>
                  <a:schemeClr val="tx1"/>
                </a:solidFill>
                <a:latin typeface="Palatino Linotype" panose="02040502050505030304" pitchFamily="18" charset="0"/>
                <a:cs typeface="Times New Roman" panose="02020603050405020304" pitchFamily="18" charset="0"/>
              </a:rPr>
              <a:t>Privately situated amongst tall, mature landscaping with the marsh and river just steps away, this Kiawah Island getaway is the perfect place to call your home, vacation, investment or simply your very own slice of paradise! The main level of the reverse, open concept floor plan boasts soaring cathedral ceilings and amazing natural light from the huge picture windows and sliders that also reveal the beautiful views. A wrap-around deck makes for the perfect place to enjoy a meal or drink while feeling the breeze and listening to the palm trees blowing in the wind. A private deck on the lowered level has been fortified and is wired and ready for a relaxing hot tub. A car lift in the garage turns this one car into a two! The Kiawah Island lifestyle is calling your name.</a:t>
            </a:r>
          </a:p>
          <a:p>
            <a:endParaRPr lang="en-US" sz="1300" dirty="0">
              <a:solidFill>
                <a:schemeClr val="tx1"/>
              </a:solidFill>
              <a:latin typeface="Palatino Linotype" panose="02040502050505030304" pitchFamily="18" charset="0"/>
              <a:cs typeface="Times New Roman" panose="02020603050405020304" pitchFamily="18" charset="0"/>
            </a:endParaRPr>
          </a:p>
          <a:p>
            <a:pPr algn="l"/>
            <a:r>
              <a:rPr lang="en-US" sz="1300" dirty="0">
                <a:solidFill>
                  <a:schemeClr val="tx1"/>
                </a:solidFill>
                <a:latin typeface="Palatino Linotype" panose="02040502050505030304" pitchFamily="18" charset="0"/>
                <a:cs typeface="Times New Roman" panose="02020603050405020304" pitchFamily="18" charset="0"/>
              </a:rPr>
              <a:t>Additional features include:</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Lots of windows throughout the first and second level of the home for tons of natural lighting</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Private setting</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Hardy plank siding</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New carpet on both levels</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Lower level porch is fortified and electrified for a spa</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Car lift in the garage</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Third bedroom can also be used as an office</a:t>
            </a:r>
            <a:endParaRPr lang="en-US" sz="1300" i="1" dirty="0">
              <a:solidFill>
                <a:schemeClr val="tx1"/>
              </a:solidFill>
              <a:latin typeface="Palatino Linotype" panose="02040502050505030304" pitchFamily="18" charset="0"/>
              <a:cs typeface="Times New Roman" panose="02020603050405020304" pitchFamily="18" charset="0"/>
            </a:endParaRPr>
          </a:p>
          <a:p>
            <a:endParaRPr lang="en-US" sz="1300" b="1" i="1" dirty="0">
              <a:solidFill>
                <a:schemeClr val="tx1"/>
              </a:solidFill>
              <a:latin typeface="Palatino Linotype" panose="02040502050505030304" pitchFamily="18" charset="0"/>
              <a:cs typeface="Times New Roman" panose="02020603050405020304" pitchFamily="18" charset="0"/>
            </a:endParaRPr>
          </a:p>
          <a:p>
            <a:r>
              <a:rPr lang="en-US" sz="1300" b="1" i="1" dirty="0">
                <a:solidFill>
                  <a:schemeClr val="tx1"/>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Ben Laaper   </a:t>
            </a:r>
            <a:r>
              <a:rPr lang="en-US" sz="1600" dirty="0">
                <a:solidFill>
                  <a:schemeClr val="tx1"/>
                </a:solidFill>
                <a:latin typeface="Palatino Linotype" panose="02040502050505030304" pitchFamily="18" charset="0"/>
                <a:hlinkClick r:id="rId4"/>
              </a:rPr>
              <a:t>ben@mattoneillteam.com</a:t>
            </a:r>
            <a:r>
              <a:rPr lang="en-US" sz="1600" dirty="0">
                <a:solidFill>
                  <a:schemeClr val="tx1"/>
                </a:solidFill>
                <a:latin typeface="Palatino Linotype" panose="02040502050505030304" pitchFamily="18" charset="0"/>
              </a:rPr>
              <a:t>   843-642-3546</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175 Marsh Island Drive</a:t>
            </a:r>
          </a:p>
          <a:p>
            <a:pPr algn="ctr"/>
            <a:r>
              <a:rPr lang="de-DE" sz="2000" dirty="0">
                <a:solidFill>
                  <a:schemeClr val="bg2">
                    <a:lumMod val="50000"/>
                  </a:schemeClr>
                </a:solidFill>
                <a:latin typeface="Palatino Linotype" panose="02040502050505030304" pitchFamily="18" charset="0"/>
              </a:rPr>
              <a:t>Kiawah Island, SC 29455 ~ MLS# 17030435 ~ $775,000</a:t>
            </a:r>
            <a:endParaRPr lang="en-US" sz="2000" dirty="0">
              <a:solidFill>
                <a:schemeClr val="bg2">
                  <a:lumMod val="50000"/>
                </a:schemeClr>
              </a:solidFill>
              <a:latin typeface="Palatino Linotype" panose="02040502050505030304" pitchFamily="18" charset="0"/>
            </a:endParaRPr>
          </a:p>
        </p:txBody>
      </p:sp>
      <p:sp>
        <p:nvSpPr>
          <p:cNvPr id="5" name="Rectangle 4"/>
          <p:cNvSpPr/>
          <p:nvPr/>
        </p:nvSpPr>
        <p:spPr>
          <a:xfrm>
            <a:off x="4966" y="0"/>
            <a:ext cx="7764195" cy="830997"/>
          </a:xfrm>
          <a:prstGeom prst="rect">
            <a:avLst/>
          </a:prstGeom>
          <a:noFill/>
        </p:spPr>
        <p:txBody>
          <a:bodyPr wrap="square">
            <a:spAutoFit/>
          </a:bodyPr>
          <a:lstStyle/>
          <a:p>
            <a:pPr algn="ctr"/>
            <a:r>
              <a:rPr lang="en-US" sz="2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$5,000 BUYER AGENT BONUS</a:t>
            </a:r>
          </a:p>
          <a:p>
            <a:pPr algn="ctr"/>
            <a:r>
              <a:rPr lang="en-US" sz="20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WITH ACCEPTABLE CONTRACT CLOSING BY 2/28/18</a:t>
            </a:r>
            <a:endParaRPr lang="en-US" sz="20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4463" y="10762194"/>
            <a:ext cx="1828800" cy="1246083"/>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3" y="10762195"/>
            <a:ext cx="1828800" cy="1246082"/>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3" y="9094768"/>
            <a:ext cx="1828800" cy="1239864"/>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3" y="5761563"/>
            <a:ext cx="1828800" cy="123117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3" y="7420296"/>
            <a:ext cx="1828800" cy="1246909"/>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4463" y="5766722"/>
            <a:ext cx="1828800" cy="1226011"/>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4463" y="9115432"/>
            <a:ext cx="1828800" cy="121920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54623" y="7434306"/>
            <a:ext cx="1828800" cy="1232899"/>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238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2017-12-01T13:40:43Z</dcterms:modified>
</cp:coreProperties>
</file>