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966" y="4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hyperlink" Target="https://vimeo.com/787243324" TargetMode="External"/><Relationship Id="rId16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5" Type="http://schemas.openxmlformats.org/officeDocument/2006/relationships/image" Target="../media/image13.jp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33799" y="46166"/>
            <a:ext cx="4401185" cy="98488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Debbie Cromer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ABR, RSPS, REALTOR, CRS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(843) 437-6342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debbie@debbiecromer.com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www.debbiecromer.com/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9" y="5403922"/>
            <a:ext cx="7772401" cy="3282878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Stunningly renovated lake house w/ private dock. This home comes fully loaded and move in ready. Perfect for short term rental, second home or live the lake life full time. Open floor plan w/ amazing lake views from the living areas as well as the master bedroom. Living &amp; Dining areas flow into the spacious Kitchen that features white shaker cabinets, new upgraded appliances &amp; beautiful granite countertops including a 10' island. The large master bedroom is in the back of the house &amp; features a renovated bathroom w/ double sinks &amp; beautifully tiled shower. Two additional bedrooms, an additional renovated bath &amp; laundry room complete the inside. Off the dining area is the new deck that leads to your private dock. Don't' forget the new 20'x30' garage to house cars, boats &amp; toys. Sold fully furnished including 65 in </a:t>
            </a:r>
            <a:r>
              <a:rPr lang="en-US" sz="1400" dirty="0" err="1">
                <a:latin typeface="Century Gothic" panose="020B0502020202020204" pitchFamily="34" charset="0"/>
              </a:rPr>
              <a:t>tvs</a:t>
            </a:r>
            <a:r>
              <a:rPr lang="en-US" sz="1400" dirty="0">
                <a:latin typeface="Century Gothic" panose="020B0502020202020204" pitchFamily="34" charset="0"/>
              </a:rPr>
              <a:t>, towels, sheets, dishes, glasses &amp; silverware. Nest Thermostat and Ring security system. Private dock, large lot, less than 1/8th mile from boat landing. Lakefront is a Santee Cooper lease that was just renewed for 40 years.</a:t>
            </a:r>
          </a:p>
          <a:p>
            <a:r>
              <a:rPr lang="en-US" sz="1400" dirty="0">
                <a:latin typeface="Century Gothic" panose="020B0502020202020204" pitchFamily="34" charset="0"/>
              </a:rPr>
              <a:t>Video Tour: </a:t>
            </a:r>
            <a:r>
              <a:rPr lang="en-US" sz="1400" dirty="0">
                <a:latin typeface="Century Gothic" panose="020B0502020202020204" pitchFamily="34" charset="0"/>
                <a:hlinkClick r:id="rId2"/>
              </a:rPr>
              <a:t>https://vimeo.com/787243324</a:t>
            </a:r>
            <a:r>
              <a:rPr lang="en-US" sz="1400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82296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052901"/>
            <a:ext cx="8229600" cy="615553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1762 James Loop Road</a:t>
            </a:r>
          </a:p>
          <a:p>
            <a:pPr algn="ctr"/>
            <a:r>
              <a:rPr lang="nn-NO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Manning, SC 29102 | MLS# 23000458 | $575,000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1509" y="41049"/>
            <a:ext cx="504336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Renovated Lake House</a:t>
            </a:r>
          </a:p>
          <a:p>
            <a:r>
              <a:rPr lang="en-US" sz="30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With Private Dock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9179" y="92626"/>
            <a:ext cx="929022" cy="1122764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8715" y="4498467"/>
            <a:ext cx="1357884" cy="90525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6343" y="4495800"/>
            <a:ext cx="1365885" cy="91059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4854" y="8689065"/>
            <a:ext cx="1359089" cy="90605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2830" y="4496181"/>
            <a:ext cx="1364742" cy="9098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2B73E9F-D68C-45AE-99E3-3BBD12094132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43228" y="4502562"/>
            <a:ext cx="1345599" cy="89706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2633C23-5478-4DA3-A5A6-8D019572A742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7962" y="8689065"/>
            <a:ext cx="1354079" cy="9098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EFDB92-D4D6-4103-A5E7-FE6E5CB98738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0687" y="8689064"/>
            <a:ext cx="1369028" cy="90157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E7196DD-0F67-4E97-859C-436764631886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1456" y="4495800"/>
            <a:ext cx="1365885" cy="91059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DC3AF27-1E71-477F-8725-631A4384AC2D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8620" y="8689065"/>
            <a:ext cx="1352361" cy="90157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249EEDF-F261-4ACA-9F84-5C12D2C0E052}"/>
              </a:ext>
            </a:extLst>
          </p:cNvPr>
          <p:cNvPicPr>
            <a:picLocks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35055" y="8689065"/>
            <a:ext cx="1359088" cy="906059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DF408B4-4F12-4DD5-B1AF-D0A7785D28C5}"/>
              </a:ext>
            </a:extLst>
          </p:cNvPr>
          <p:cNvSpPr/>
          <p:nvPr/>
        </p:nvSpPr>
        <p:spPr>
          <a:xfrm>
            <a:off x="0" y="9753600"/>
            <a:ext cx="82296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Blvd; Ste 103 | Mount Pleasant, SC 29466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D4B8056A-ADDD-421E-AFBA-A7891F6B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753573" y="7703904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8" b="418"/>
          <a:stretch/>
        </p:blipFill>
        <p:spPr>
          <a:xfrm>
            <a:off x="228600" y="1803887"/>
            <a:ext cx="3657600" cy="244221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6749EC2-9CBF-4760-96A4-46FA66C48B4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8" b="418"/>
          <a:stretch/>
        </p:blipFill>
        <p:spPr>
          <a:xfrm>
            <a:off x="4343400" y="1803887"/>
            <a:ext cx="3657601" cy="2442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279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Gabriola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39</cp:revision>
  <dcterms:created xsi:type="dcterms:W3CDTF">2006-08-16T00:00:00Z</dcterms:created>
  <dcterms:modified xsi:type="dcterms:W3CDTF">2023-01-26T17:08:45Z</dcterms:modified>
</cp:coreProperties>
</file>