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AF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7" d="100"/>
          <a:sy n="57" d="100"/>
        </p:scale>
        <p:origin x="2966" y="4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13" Type="http://schemas.openxmlformats.org/officeDocument/2006/relationships/image" Target="../media/image11.jpg"/><Relationship Id="rId3" Type="http://schemas.openxmlformats.org/officeDocument/2006/relationships/image" Target="../media/image1.png"/><Relationship Id="rId7" Type="http://schemas.openxmlformats.org/officeDocument/2006/relationships/image" Target="../media/image5.jpg"/><Relationship Id="rId12" Type="http://schemas.openxmlformats.org/officeDocument/2006/relationships/image" Target="../media/image10.jpg"/><Relationship Id="rId2" Type="http://schemas.openxmlformats.org/officeDocument/2006/relationships/hyperlink" Target="https://vimeo.com/787243324" TargetMode="External"/><Relationship Id="rId16" Type="http://schemas.openxmlformats.org/officeDocument/2006/relationships/image" Target="../media/image14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g"/><Relationship Id="rId5" Type="http://schemas.openxmlformats.org/officeDocument/2006/relationships/image" Target="../media/image3.jpg"/><Relationship Id="rId15" Type="http://schemas.openxmlformats.org/officeDocument/2006/relationships/image" Target="../media/image13.jpg"/><Relationship Id="rId10" Type="http://schemas.openxmlformats.org/officeDocument/2006/relationships/image" Target="../media/image8.jpeg"/><Relationship Id="rId4" Type="http://schemas.openxmlformats.org/officeDocument/2006/relationships/image" Target="../media/image2.jpg"/><Relationship Id="rId9" Type="http://schemas.openxmlformats.org/officeDocument/2006/relationships/image" Target="../media/image7.jpe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33799" y="46166"/>
            <a:ext cx="4401185" cy="98488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lang="en-US" sz="1600" b="1" dirty="0">
                <a:latin typeface="Century Gothic" panose="020B0502020202020204" pitchFamily="34" charset="0"/>
              </a:rPr>
              <a:t>Debbie Cromer</a:t>
            </a:r>
            <a:endParaRPr lang="en-US" sz="1600" dirty="0">
              <a:latin typeface="Century Gothic" panose="020B0502020202020204" pitchFamily="34" charset="0"/>
            </a:endParaRP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ABR, RSPS, REALTOR, CRS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(843) 437-6342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debbie@debbiecromer.com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www.debbiecromer.com/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599" y="5403922"/>
            <a:ext cx="7772401" cy="3282878"/>
          </a:xfrm>
        </p:spPr>
        <p:txBody>
          <a:bodyPr anchor="ctr">
            <a:noAutofit/>
          </a:bodyPr>
          <a:lstStyle/>
          <a:p>
            <a:r>
              <a:rPr lang="en-US" sz="1400" dirty="0">
                <a:latin typeface="Century Gothic" panose="020B0502020202020204" pitchFamily="34" charset="0"/>
              </a:rPr>
              <a:t>Stunningly renovated lake house w/ private dock. This home comes fully loaded and move in ready. Perfect for short term rental, second home or live the lake life full time. Open floor plan w/ amazing lake views from the living areas as well as the master bedroom. Living &amp; Dining areas flow into the spacious Kitchen that features white shaker cabinets, new upgraded appliances &amp; beautiful granite countertops including a 10' island. The large master bedroom is in the back of the house &amp; features a renovated bathroom w/ double sinks &amp; beautifully tiled shower. Two additional bedrooms, an additional renovated bath &amp; laundry room complete the inside. Off the dining area is the new deck that leads to your private dock. Don't' forget the new 20'x30' garage to house cars, boats &amp; toys. Sold fully furnished including 65 in </a:t>
            </a:r>
            <a:r>
              <a:rPr lang="en-US" sz="1400" dirty="0" err="1">
                <a:latin typeface="Century Gothic" panose="020B0502020202020204" pitchFamily="34" charset="0"/>
              </a:rPr>
              <a:t>tvs</a:t>
            </a:r>
            <a:r>
              <a:rPr lang="en-US" sz="1400" dirty="0">
                <a:latin typeface="Century Gothic" panose="020B0502020202020204" pitchFamily="34" charset="0"/>
              </a:rPr>
              <a:t>, towels, sheets, dishes, glasses &amp; silverware. Nest Thermostat and Ring security system. Private dock, large lot, less than 1/8th mile from boat landing. Lakefront is a Santee Cooper lease that was just renewed for 40 years.</a:t>
            </a:r>
          </a:p>
          <a:p>
            <a:r>
              <a:rPr lang="en-US" sz="1400" dirty="0">
                <a:latin typeface="Century Gothic" panose="020B0502020202020204" pitchFamily="34" charset="0"/>
              </a:rPr>
              <a:t>Video Tour: </a:t>
            </a:r>
            <a:r>
              <a:rPr lang="en-US" sz="1400" dirty="0">
                <a:latin typeface="Century Gothic" panose="020B0502020202020204" pitchFamily="34" charset="0"/>
                <a:hlinkClick r:id="rId2"/>
              </a:rPr>
              <a:t>https://vimeo.com/787243324</a:t>
            </a:r>
            <a:r>
              <a:rPr lang="en-US" sz="1400" dirty="0">
                <a:latin typeface="Century Gothic" panose="020B0502020202020204" pitchFamily="34" charset="0"/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1066800"/>
            <a:ext cx="8229600" cy="587752"/>
          </a:xfrm>
          <a:prstGeom prst="rect">
            <a:avLst/>
          </a:prstGeom>
          <a:solidFill>
            <a:srgbClr val="BEAF87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1052901"/>
            <a:ext cx="8229600" cy="615553"/>
          </a:xfrm>
          <a:prstGeom prst="rect">
            <a:avLst/>
          </a:prstGeom>
          <a:ln>
            <a:noFill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1762 James Loop Road</a:t>
            </a:r>
          </a:p>
          <a:p>
            <a:pPr algn="ctr"/>
            <a:r>
              <a:rPr lang="nn-NO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Manning, SC 29102 | MLS# 23000458 | $550,000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111509" y="41049"/>
            <a:ext cx="504336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dirty="0">
                <a:solidFill>
                  <a:srgbClr val="C00000"/>
                </a:solidFill>
                <a:latin typeface="Gabriola" panose="04040605051002020D02" pitchFamily="82" charset="0"/>
                <a:ea typeface="Adobe Fan Heiti Std B" panose="020B0700000000000000" pitchFamily="34" charset="-128"/>
              </a:rPr>
              <a:t>Lake Marion Waterfront</a:t>
            </a:r>
          </a:p>
          <a:p>
            <a:r>
              <a:rPr lang="en-US" sz="3000" dirty="0">
                <a:solidFill>
                  <a:srgbClr val="C00000"/>
                </a:solidFill>
                <a:latin typeface="Gabriola" panose="04040605051002020D02" pitchFamily="82" charset="0"/>
                <a:ea typeface="Adobe Fan Heiti Std B" panose="020B0700000000000000" pitchFamily="34" charset="-128"/>
              </a:rPr>
              <a:t>New Price!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49179" y="92626"/>
            <a:ext cx="929022" cy="1122764"/>
          </a:xfrm>
          <a:prstGeom prst="rect">
            <a:avLst/>
          </a:prstGeom>
          <a:noFill/>
          <a:ln w="28575">
            <a:solidFill>
              <a:schemeClr val="bg2">
                <a:lumMod val="9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38715" y="4498467"/>
            <a:ext cx="1357884" cy="90525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3" name="Picture 22"/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36343" y="4495800"/>
            <a:ext cx="1365885" cy="91059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4854" y="8689065"/>
            <a:ext cx="1359089" cy="90605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2" name="Picture 31"/>
          <p:cNvPicPr>
            <a:picLocks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32830" y="4496181"/>
            <a:ext cx="1364742" cy="90982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22B73E9F-D68C-45AE-99E3-3BBD12094132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43228" y="4502562"/>
            <a:ext cx="1345599" cy="89706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02633C23-5478-4DA3-A5A6-8D019572A742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37962" y="8689065"/>
            <a:ext cx="1354079" cy="90982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CFEFDB92-D4D6-4103-A5E7-FE6E5CB98738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30687" y="8689064"/>
            <a:ext cx="1369028" cy="901573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9E7196DD-0F67-4E97-859C-436764631886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1456" y="4495800"/>
            <a:ext cx="1365885" cy="91059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3DC3AF27-1E71-477F-8725-631A4384AC2D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38620" y="8689065"/>
            <a:ext cx="1352361" cy="901574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E249EEDF-F261-4ACA-9F84-5C12D2C0E052}"/>
              </a:ext>
            </a:extLst>
          </p:cNvPr>
          <p:cNvPicPr>
            <a:picLocks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35055" y="8689065"/>
            <a:ext cx="1359088" cy="906059"/>
          </a:xfrm>
          <a:prstGeom prst="rect">
            <a:avLst/>
          </a:prstGeom>
          <a:ln>
            <a:noFill/>
          </a:ln>
          <a:effectLst/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BDF408B4-4F12-4DD5-B1AF-D0A7785D28C5}"/>
              </a:ext>
            </a:extLst>
          </p:cNvPr>
          <p:cNvSpPr/>
          <p:nvPr/>
        </p:nvSpPr>
        <p:spPr>
          <a:xfrm>
            <a:off x="0" y="9753600"/>
            <a:ext cx="8229600" cy="274320"/>
          </a:xfrm>
          <a:prstGeom prst="rect">
            <a:avLst/>
          </a:prstGeom>
          <a:solidFill>
            <a:srgbClr val="BEAF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Century 21 Properties Plus | 1090 Park West Blvd; Ste 103 | Mount Pleasant, SC 29466</a:t>
            </a:r>
          </a:p>
        </p:txBody>
      </p:sp>
      <p:pic>
        <p:nvPicPr>
          <p:cNvPr id="26" name="Picture 2">
            <a:extLst>
              <a:ext uri="{FF2B5EF4-FFF2-40B4-BE49-F238E27FC236}">
                <a16:creationId xmlns:a16="http://schemas.microsoft.com/office/drawing/2014/main" id="{D4B8056A-ADDD-421E-AFBA-A7891F6B87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753573" y="7703904"/>
            <a:ext cx="1685499" cy="54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8" b="418"/>
          <a:stretch/>
        </p:blipFill>
        <p:spPr>
          <a:xfrm>
            <a:off x="228600" y="1803887"/>
            <a:ext cx="3657600" cy="2442213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16749EC2-9CBF-4760-96A4-46FA66C48B4B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8" b="418"/>
          <a:stretch/>
        </p:blipFill>
        <p:spPr>
          <a:xfrm>
            <a:off x="4343400" y="1803887"/>
            <a:ext cx="3657601" cy="2442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279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Gabriola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40</cp:revision>
  <dcterms:created xsi:type="dcterms:W3CDTF">2006-08-16T00:00:00Z</dcterms:created>
  <dcterms:modified xsi:type="dcterms:W3CDTF">2023-02-27T22:31:03Z</dcterms:modified>
</cp:coreProperties>
</file>