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00" y="-144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315200" cy="4111587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581400"/>
            <a:ext cx="7315199" cy="1126090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r"/>
            <a:r>
              <a:rPr lang="en-US" sz="3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1764 </a:t>
            </a:r>
            <a:r>
              <a:rPr lang="en-US" sz="32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Greenspoint</a:t>
            </a:r>
            <a:r>
              <a:rPr lang="en-US" sz="3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Court</a:t>
            </a:r>
            <a:br>
              <a:rPr lang="en-US" sz="32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Dunes West :: Mount Pleasant, SC 29466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19004540 :: $1,049,000</a:t>
            </a:r>
            <a:endParaRPr lang="en-US" sz="1200" cap="none" dirty="0">
              <a:ln w="10541" cmpd="sng">
                <a:noFill/>
                <a:prstDash val="solid"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63" y="9117797"/>
            <a:ext cx="757637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1175" y="8981182"/>
            <a:ext cx="333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 (843) 886-8110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M (843) 345-4647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clay@carolinaone.com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www.claysre.com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1503 Palm Blvd </a:t>
            </a:r>
            <a:r>
              <a:rPr lang="en-US" sz="7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Ste</a:t>
            </a:r>
            <a:endParaRPr lang="en-US" sz="7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4038600" y="228600"/>
            <a:ext cx="336862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k Free" panose="03080402000500000000" pitchFamily="66" charset="0"/>
              </a:rPr>
              <a:t>First Time On The Market!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650" y="8082155"/>
            <a:ext cx="1371600" cy="910605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9140" y="8082155"/>
            <a:ext cx="1371600" cy="914399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1628" y="8082155"/>
            <a:ext cx="1371600" cy="9077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2895" y="8082155"/>
            <a:ext cx="1371600" cy="9150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25385" y="8082155"/>
            <a:ext cx="1371600" cy="9118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-1" y="5743148"/>
            <a:ext cx="73056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Incredible waterfront property in Dunes West with a shared dock on Wagner Creek just minutes to the Wando River. There are water views from almost every room in the house. This home has 5 BR plus an additional finished mother in law suite on lower level . Open floor plan with large chef's kitchen with custom cherry cabinets, center island with prep sink, a 6 burner </a:t>
            </a:r>
            <a:r>
              <a:rPr lang="en-US" sz="1200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Dacor</a:t>
            </a:r>
            <a:r>
              <a:rPr lang="en-US" sz="12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 gas cooktop, 2 dishwasher dish drawers and double ovens all by Fisher Paykel. Formal dining room, living area with gas fireplace and a large sunroom area that easily extends the entertaining area completes the main floor living space. Spacious main floor master suite with newly updated spa like bath plus access to a private deck overlooking the marsh and creek.</a:t>
            </a:r>
          </a:p>
          <a:p>
            <a:pPr algn="ctr"/>
            <a:r>
              <a:rPr lang="en-US" sz="12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Upstairs by way of the beautiful staircase or the 3 stop elevator has a media/game room with large screened porch again with great water views and 4 nice sized bedrooms that each share jack and </a:t>
            </a:r>
            <a:r>
              <a:rPr lang="en-US" sz="1200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jill</a:t>
            </a:r>
            <a:r>
              <a:rPr lang="en-US" sz="12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 style baths. House has been recently painted inside and out, new HVAC systems , all Australian Cypress floors recently refinished just to name a few things. This is truly a must see for any water enthusiast.</a:t>
            </a:r>
            <a:endParaRPr lang="en-US" sz="1200" dirty="0">
              <a:solidFill>
                <a:schemeClr val="tx2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997" y="4800600"/>
            <a:ext cx="1371600" cy="914399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7633" y="4800600"/>
            <a:ext cx="1371600" cy="911866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2268" y="4800600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0315" y="480060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24951" y="4800600"/>
            <a:ext cx="1371600" cy="9099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458F08B-A576-483A-9CA3-7E8EDA1499A6}"/>
              </a:ext>
            </a:extLst>
          </p:cNvPr>
          <p:cNvSpPr/>
          <p:nvPr/>
        </p:nvSpPr>
        <p:spPr>
          <a:xfrm>
            <a:off x="7621" y="0"/>
            <a:ext cx="7299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New Price!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992DAD3-ECC3-4DE7-83B5-304D15AAB904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290" y="3120477"/>
            <a:ext cx="1363366" cy="910175"/>
          </a:xfrm>
          <a:prstGeom prst="rect">
            <a:avLst/>
          </a:prstGeom>
          <a:ln w="1270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383</TotalTime>
  <Words>262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Ink Free</vt:lpstr>
      <vt:lpstr>Lucida Sans</vt:lpstr>
      <vt:lpstr>Trebuchet MS</vt:lpstr>
      <vt:lpstr>Wingdings</vt:lpstr>
      <vt:lpstr>Wingdings 2</vt:lpstr>
      <vt:lpstr>Wingdings 3</vt:lpstr>
      <vt:lpstr>Apex</vt:lpstr>
      <vt:lpstr>1764 Greenspoint Court Dunes West :: Mount Pleasant, SC 29466 MLS# 19004540 :: $1,049,000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67</cp:revision>
  <dcterms:created xsi:type="dcterms:W3CDTF">2006-08-16T00:00:00Z</dcterms:created>
  <dcterms:modified xsi:type="dcterms:W3CDTF">2019-10-19T16:20:32Z</dcterms:modified>
</cp:coreProperties>
</file>