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pport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0"/>
            <a:ext cx="7772398" cy="518159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Looking for an open floor plan, space for everyone, &amp; a large private backyard in Mt. Pleasant? This well-appointed Park West home is full of upgrades &amp; has a custom layout that includes both formal &amp; flex spaces &amp; offers an unusual amount of versatility &amp; flexibility. Formal living &amp; dining, a formal office, keeping &amp; family rooms, a large breakfast area &amp; huge pantry off the kitchen, &amp; a bedroom w/ an </a:t>
            </a:r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round out the 1st floor, while the upstairs includes the master suite, 3 additional spacious bedrooms (2 with </a:t>
            </a:r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baths), another full bath, &amp; a loft area/flex space. Cherry wood flooring &amp; cabinetry, plantation shutters throughout, granite counters, stainless appliances, crown molding, high ceilings, &amp; arched doorways are just a few details that make this home shine.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Highly-functional and flexible floor plan offers a number of spaces that could be used as playrooms, additional office spaces, game rooms, sun rooms, media rooms, craft rooms, studies, libraries, etc. along with 5 spacious bedrooms (one downstairs) and 5 full bathrooms (one downstairs).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kitchen features upgraded cherry cabinetry; granite counters; stainless steel appliances; tile backsplash &amp; flooring; gas cooking; recessed lighting; a huge walk-in pantry; and a large island with a breakfast bar, a wine storage rack, and extra storage cabinets overhung by pendant lighting.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suite features a tray ceiling, plantation shutters, surround sound pre-wiring, his and her closets, and a large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which offers a large shower with a handheld sprayer and tile surround, his and her sinks, tile flooring, brushed nickel fixtures, a separate water closet, and a linen/storage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Guest suite (FROG) features an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plantation shutters, surround sound pre-wiring, and a walk-in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and stained front porch with freshened paint inside.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in place with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Terminex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Economical home with energy-efficient insulation.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With some of the best neighborhood amenities Mt. Pleasant has to offer, Park West features two swimming pools, six tennis courts, a Summer kitchen, a clubhouse, a play park, a sand volleyball court, a crabbing dock, and miles of walking trails.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Park West community also features several commercial areas with restaurants, grocery shopping, banking, healthcare, veterinary care, and lots more all conveniently-located within the neighborhood. A recreation complex including a variety of sports fields, a track, and a dog park maintained by the Mt. Pleasant Recreation Department is also conveniently-located within the neighborhood.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 matter what stage of life you are in, this home is a must see! Book your showing today!!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460205" y="1884194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582571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45542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745542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513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071484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908513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582571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34455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71484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234455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6" y="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Major Price DROP!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1768 Wellstead Street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West ~ Mount Pleasant, SC 29466 ~ MLS# 18022651 ~ $599,999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254025-A4CE-4DA0-800D-B6B66649672E}"/>
              </a:ext>
            </a:extLst>
          </p:cNvPr>
          <p:cNvSpPr/>
          <p:nvPr/>
        </p:nvSpPr>
        <p:spPr>
          <a:xfrm>
            <a:off x="0" y="-53340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Drop by and enter to win a gift certificate to Duck Donuts!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57450A-6D02-483C-BB75-5045E1D74F69}"/>
              </a:ext>
            </a:extLst>
          </p:cNvPr>
          <p:cNvSpPr/>
          <p:nvPr/>
        </p:nvSpPr>
        <p:spPr>
          <a:xfrm>
            <a:off x="1567082" y="457200"/>
            <a:ext cx="4638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Now Less Than $600k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561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2018-10-08T20:04:25Z</dcterms:modified>
</cp:coreProperties>
</file>