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480" y="0"/>
            <a:ext cx="5759786" cy="12192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176 </a:t>
            </a:r>
            <a:r>
              <a:rPr lang="en-US" sz="24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Hainsworth</a:t>
            </a:r>
            <a:r>
              <a:rPr lang="en-US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Drive</a:t>
            </a:r>
            <a: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2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Marsh Hall ~ North Charleston</a:t>
            </a:r>
            <a:r>
              <a:rPr lang="en-US" sz="18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1800" dirty="0" smtClean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MLS# 15012745 ~ $263,000</a:t>
            </a:r>
            <a:endParaRPr lang="en-US" sz="18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80" y="4519961"/>
            <a:ext cx="5759786" cy="4202838"/>
          </a:xfrm>
        </p:spPr>
        <p:txBody>
          <a:bodyPr>
            <a:noAutofit/>
          </a:bodyPr>
          <a:lstStyle/>
          <a:p>
            <a:r>
              <a:rPr lang="en-US" sz="1600" b="1" i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Creekfront</a:t>
            </a:r>
            <a:r>
              <a:rPr lang="en-US" sz="1600" b="1" i="1" dirty="0">
                <a:solidFill>
                  <a:schemeClr val="tx2"/>
                </a:solidFill>
                <a:latin typeface="Century Gothic" panose="020B0502020202020204" pitchFamily="34" charset="0"/>
              </a:rPr>
              <a:t> in Dorchester </a:t>
            </a:r>
            <a:r>
              <a:rPr lang="en-US" sz="1600" b="1" i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County</a:t>
            </a:r>
          </a:p>
          <a:p>
            <a:endParaRPr lang="en-US" sz="12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Situated on protected wetlands/creek &amp; wooded buffer off the Ashley River this turn-key 4 bedroom, 2½ bath home won't last long (Frog is 4th). </a:t>
            </a:r>
          </a:p>
          <a:p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Recently updated with custom crown moldings &amp; vanities, Corian &amp; granite countertops in baths; wainscot in kitchen; new pre-engineered flooring; premium stone look vinyl in kitchen; new HVAC; new dishwasher &amp; microwave; new faucets and most light fixtures; new marble surround for fireplace; new French doors at sunroom; new garage door opener; gutters in 2006. </a:t>
            </a:r>
          </a:p>
          <a:p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5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Owners have done it all! Including removal of artwork &amp; patching holes to create smooth unblemished walls &amp; freshly painting. This quiet Dorchester County neighborhood has lots of green space &amp; ponds creating a peaceful environment while only 7 miles to airport; 1m to Bosch &amp; minutes to schools &amp; shops.</a:t>
            </a:r>
            <a:endParaRPr lang="en-US" sz="135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5040" y="8722798"/>
            <a:ext cx="4759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Margaux L Kilgallen, </a:t>
            </a:r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REALTOR 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Cell - </a:t>
            </a: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(843) </a:t>
            </a:r>
            <a:r>
              <a:rPr lang="en-US" sz="16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670-4035</a:t>
            </a: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mak@beresfordrealty.com</a:t>
            </a:r>
            <a:endParaRPr lang="en-US" sz="16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0" y="1282611"/>
            <a:ext cx="5759786" cy="3237350"/>
          </a:xfrm>
          <a:prstGeom prst="round2Diag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2431894"/>
            <a:ext cx="1410495" cy="940330"/>
          </a:xfrm>
          <a:prstGeom prst="round2Diag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3" r="-1" b="9445"/>
          <a:stretch/>
        </p:blipFill>
        <p:spPr>
          <a:xfrm>
            <a:off x="6210664" y="134874"/>
            <a:ext cx="1408176" cy="938784"/>
          </a:xfrm>
          <a:prstGeom prst="round2Diag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9326043"/>
            <a:ext cx="1905000" cy="73235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955040" y="9504402"/>
            <a:ext cx="4759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Beresford Realty, LLC</a:t>
            </a:r>
            <a: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672 Marina Dr </a:t>
            </a:r>
            <a:r>
              <a:rPr lang="en-US" sz="1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Ste</a:t>
            </a:r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 206B| Charleston, SC </a:t>
            </a:r>
            <a:r>
              <a:rPr lang="en-US" sz="1000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29492</a:t>
            </a:r>
          </a:p>
          <a:p>
            <a:pPr algn="ctr"/>
            <a:r>
              <a:rPr lang="en-US" sz="1000" dirty="0">
                <a:solidFill>
                  <a:schemeClr val="accent1"/>
                </a:solidFill>
                <a:latin typeface="Century Gothic" panose="020B0502020202020204" pitchFamily="34" charset="0"/>
              </a:rPr>
              <a:t>www.beresfordrealty.com</a:t>
            </a:r>
            <a:endParaRPr lang="en-US" sz="1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8842984"/>
            <a:ext cx="1059843" cy="12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1282611"/>
            <a:ext cx="1410495" cy="940330"/>
          </a:xfrm>
          <a:prstGeom prst="round2Diag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5878197"/>
            <a:ext cx="1410495" cy="940330"/>
          </a:xfrm>
          <a:prstGeom prst="round2Diag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664" y="3581177"/>
            <a:ext cx="1408176" cy="938784"/>
          </a:xfrm>
          <a:prstGeom prst="round2Diag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4728914"/>
            <a:ext cx="1410495" cy="940330"/>
          </a:xfrm>
          <a:prstGeom prst="round2Diag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8176763"/>
            <a:ext cx="1410495" cy="940330"/>
          </a:xfrm>
          <a:prstGeom prst="round2Diag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05" y="7027480"/>
            <a:ext cx="1410495" cy="940330"/>
          </a:xfrm>
          <a:prstGeom prst="round2DiagRect">
            <a:avLst/>
          </a:prstGeom>
        </p:spPr>
      </p:pic>
    </p:spTree>
    <p:extLst>
      <p:ext uri="{BB962C8B-B14F-4D97-AF65-F5344CB8AC3E}">
        <p14:creationId xmlns:p14="http://schemas.microsoft.com/office/powerpoint/2010/main" val="614605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176 Hainsworth Drive Marsh Hall ~ North Charleston MLS# 15012745 ~ $263,000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241 Emerald Isle Drive Moss Grove PlantationMoncks Corner</dc:title>
  <dc:creator>CVH360</dc:creator>
  <cp:lastModifiedBy>atp1313@gmail.com</cp:lastModifiedBy>
  <cp:revision>6</cp:revision>
  <dcterms:created xsi:type="dcterms:W3CDTF">2006-08-16T00:00:00Z</dcterms:created>
  <dcterms:modified xsi:type="dcterms:W3CDTF">2015-05-20T14:25:18Z</dcterms:modified>
</cp:coreProperties>
</file>