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336" y="-120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6209505" cy="1219200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Bring all Offers for this Dorchester II District Home</a:t>
            </a:r>
            <a:b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Owners Offering $3000 Closing Costs</a:t>
            </a:r>
            <a:b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$245,000</a:t>
            </a:r>
            <a:endParaRPr lang="en-US" sz="14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4771" y="8722798"/>
            <a:ext cx="4759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Margaux L Kilgallen, REALTOR </a:t>
            </a:r>
          </a:p>
          <a:p>
            <a:pPr algn="ctr"/>
            <a:r>
              <a:rPr lang="en-US" sz="16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Cell - </a:t>
            </a:r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(843) </a:t>
            </a:r>
            <a:r>
              <a:rPr lang="en-US" sz="16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670-4035</a:t>
            </a:r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/>
            </a:r>
            <a:b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mak@beresfordrealty.com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58" y="1282611"/>
            <a:ext cx="5759786" cy="3237350"/>
          </a:xfrm>
          <a:prstGeom prst="round2Diag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2431894"/>
            <a:ext cx="1410495" cy="940330"/>
          </a:xfrm>
          <a:prstGeom prst="round2Diag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3" r="-1" b="9445"/>
          <a:stretch/>
        </p:blipFill>
        <p:spPr>
          <a:xfrm>
            <a:off x="6210664" y="134874"/>
            <a:ext cx="1408176" cy="938784"/>
          </a:xfrm>
          <a:prstGeom prst="round2Diag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9326043"/>
            <a:ext cx="1905000" cy="73235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955040" y="9504402"/>
            <a:ext cx="4759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Beresford Realty, LLC</a:t>
            </a:r>
            <a:r>
              <a:rPr lang="en-US" sz="1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/>
            </a:r>
            <a:br>
              <a:rPr lang="en-US" sz="1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</a:br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672 Marina Dr </a:t>
            </a:r>
            <a:r>
              <a:rPr lang="en-US" sz="1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Ste</a:t>
            </a:r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 206B| Charleston, SC </a:t>
            </a:r>
            <a:r>
              <a:rPr lang="en-US" sz="1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29492</a:t>
            </a:r>
          </a:p>
          <a:p>
            <a:pPr algn="ctr"/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www.beresfordrealty.com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8842984"/>
            <a:ext cx="1059843" cy="12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1282611"/>
            <a:ext cx="1410495" cy="940330"/>
          </a:xfrm>
          <a:prstGeom prst="round2Diag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5878197"/>
            <a:ext cx="1410495" cy="940330"/>
          </a:xfrm>
          <a:prstGeom prst="round2Diag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664" y="3581177"/>
            <a:ext cx="1408176" cy="938784"/>
          </a:xfrm>
          <a:prstGeom prst="round2Diag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4728914"/>
            <a:ext cx="1410495" cy="940330"/>
          </a:xfrm>
          <a:prstGeom prst="round2Diag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8176763"/>
            <a:ext cx="1410495" cy="940330"/>
          </a:xfrm>
          <a:prstGeom prst="round2Diag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7027480"/>
            <a:ext cx="1410495" cy="940330"/>
          </a:xfrm>
          <a:prstGeom prst="round2Diag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24858" y="4572620"/>
            <a:ext cx="57597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Century Gothic" panose="020B0502020202020204" pitchFamily="34" charset="0"/>
              </a:rPr>
              <a:t>176 </a:t>
            </a:r>
            <a:r>
              <a:rPr lang="en-US" sz="1800" dirty="0" err="1">
                <a:latin typeface="Century Gothic" panose="020B0502020202020204" pitchFamily="34" charset="0"/>
              </a:rPr>
              <a:t>Hainsworth</a:t>
            </a:r>
            <a:r>
              <a:rPr lang="en-US" sz="1800" dirty="0">
                <a:latin typeface="Century Gothic" panose="020B0502020202020204" pitchFamily="34" charset="0"/>
              </a:rPr>
              <a:t> Drive – Marsh </a:t>
            </a:r>
            <a:r>
              <a:rPr lang="en-US" sz="1800" dirty="0" smtClean="0">
                <a:latin typeface="Century Gothic" panose="020B0502020202020204" pitchFamily="34" charset="0"/>
              </a:rPr>
              <a:t>Hall/</a:t>
            </a:r>
            <a:r>
              <a:rPr lang="en-US" sz="1800" dirty="0" err="1" smtClean="0">
                <a:latin typeface="Century Gothic" panose="020B0502020202020204" pitchFamily="34" charset="0"/>
              </a:rPr>
              <a:t>Coosaw</a:t>
            </a:r>
            <a:r>
              <a:rPr lang="en-US" sz="1800" dirty="0" smtClean="0">
                <a:latin typeface="Century Gothic" panose="020B0502020202020204" pitchFamily="34" charset="0"/>
              </a:rPr>
              <a:t> </a:t>
            </a:r>
            <a:r>
              <a:rPr lang="en-US" sz="1800" dirty="0">
                <a:latin typeface="Century Gothic" panose="020B0502020202020204" pitchFamily="34" charset="0"/>
              </a:rPr>
              <a:t>Pointe</a:t>
            </a:r>
          </a:p>
          <a:p>
            <a:pPr algn="ctr"/>
            <a:r>
              <a:rPr lang="en-US" sz="1800" dirty="0">
                <a:latin typeface="Century Gothic" panose="020B0502020202020204" pitchFamily="34" charset="0"/>
              </a:rPr>
              <a:t>4br/2.5b 2600sf home on creek</a:t>
            </a:r>
            <a:endParaRPr lang="en-US" sz="1800" dirty="0">
              <a:latin typeface="Century Gothic" panose="020B0502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4858" y="7654474"/>
            <a:ext cx="575978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Century Gothic" panose="020B0502020202020204" pitchFamily="34" charset="0"/>
              </a:rPr>
              <a:t>Owners have done it all</a:t>
            </a:r>
            <a:r>
              <a:rPr lang="en-US" sz="1200" dirty="0" smtClean="0">
                <a:latin typeface="Century Gothic" panose="020B0502020202020204" pitchFamily="34" charset="0"/>
              </a:rPr>
              <a:t>!</a:t>
            </a:r>
          </a:p>
          <a:p>
            <a:pPr algn="ctr"/>
            <a:endParaRPr lang="en-US" sz="1200" dirty="0">
              <a:latin typeface="Century Gothic" panose="020B0502020202020204" pitchFamily="34" charset="0"/>
            </a:endParaRP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 </a:t>
            </a:r>
            <a:r>
              <a:rPr lang="en-US" sz="1200" dirty="0" smtClean="0">
                <a:latin typeface="Century Gothic" panose="020B0502020202020204" pitchFamily="34" charset="0"/>
              </a:rPr>
              <a:t>7 </a:t>
            </a:r>
            <a:r>
              <a:rPr lang="en-US" sz="1200" dirty="0">
                <a:latin typeface="Century Gothic" panose="020B0502020202020204" pitchFamily="34" charset="0"/>
              </a:rPr>
              <a:t>miles to Airport &amp; Boeing; 2m to Palmetto Parkway; 1m to Bosch, walking distance to </a:t>
            </a:r>
            <a:r>
              <a:rPr lang="en-US" sz="1200" dirty="0" err="1">
                <a:latin typeface="Century Gothic" panose="020B0502020202020204" pitchFamily="34" charset="0"/>
              </a:rPr>
              <a:t>Newspring</a:t>
            </a:r>
            <a:r>
              <a:rPr lang="en-US" sz="1200" dirty="0">
                <a:latin typeface="Century Gothic" panose="020B0502020202020204" pitchFamily="34" charset="0"/>
              </a:rPr>
              <a:t>, New </a:t>
            </a:r>
            <a:r>
              <a:rPr lang="en-US" sz="1200" dirty="0" smtClean="0">
                <a:latin typeface="Century Gothic" panose="020B0502020202020204" pitchFamily="34" charset="0"/>
              </a:rPr>
              <a:t>primary school </a:t>
            </a:r>
            <a:r>
              <a:rPr lang="en-US" sz="1200" dirty="0">
                <a:latin typeface="Century Gothic" panose="020B0502020202020204" pitchFamily="34" charset="0"/>
              </a:rPr>
              <a:t>and shops. Enjoy living close to work and shops without the hassle of long commute.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428" y="5271610"/>
            <a:ext cx="57826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i="1" dirty="0">
                <a:latin typeface="Century Gothic" panose="020B0502020202020204" pitchFamily="34" charset="0"/>
              </a:rPr>
              <a:t>Rarely does a home along the </a:t>
            </a:r>
            <a:r>
              <a:rPr lang="en-US" sz="1400" b="1" i="1" dirty="0" smtClean="0">
                <a:latin typeface="Century Gothic" panose="020B0502020202020204" pitchFamily="34" charset="0"/>
              </a:rPr>
              <a:t>creek</a:t>
            </a:r>
          </a:p>
          <a:p>
            <a:pPr algn="ctr"/>
            <a:r>
              <a:rPr lang="en-US" sz="1400" b="1" i="1" dirty="0" smtClean="0">
                <a:latin typeface="Century Gothic" panose="020B0502020202020204" pitchFamily="34" charset="0"/>
              </a:rPr>
              <a:t>come </a:t>
            </a:r>
            <a:r>
              <a:rPr lang="en-US" sz="1400" b="1" i="1" dirty="0">
                <a:latin typeface="Century Gothic" panose="020B0502020202020204" pitchFamily="34" charset="0"/>
              </a:rPr>
              <a:t>on the market in this neighborhood. </a:t>
            </a:r>
            <a:endParaRPr lang="en-US" sz="1400" b="1" i="1" dirty="0">
              <a:latin typeface="Century Gothic" panose="020B0502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4858" y="5847489"/>
            <a:ext cx="5759786" cy="1754326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US" sz="1200" b="1" dirty="0" smtClean="0">
                <a:latin typeface="Century Gothic" panose="020B0502020202020204" pitchFamily="34" charset="0"/>
              </a:rPr>
              <a:t>NEW</a:t>
            </a:r>
            <a:r>
              <a:rPr lang="en-US" sz="1200" dirty="0" smtClean="0">
                <a:latin typeface="Century Gothic" panose="020B0502020202020204" pitchFamily="34" charset="0"/>
              </a:rPr>
              <a:t> HVAC</a:t>
            </a:r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US" sz="1200" b="1" dirty="0" smtClean="0">
                <a:latin typeface="Century Gothic" panose="020B0502020202020204" pitchFamily="34" charset="0"/>
              </a:rPr>
              <a:t>NEW</a:t>
            </a:r>
            <a:r>
              <a:rPr lang="en-US" sz="1200" dirty="0" smtClean="0">
                <a:latin typeface="Century Gothic" panose="020B0502020202020204" pitchFamily="34" charset="0"/>
              </a:rPr>
              <a:t> </a:t>
            </a:r>
            <a:r>
              <a:rPr lang="en-US" sz="1200" dirty="0">
                <a:latin typeface="Century Gothic" panose="020B0502020202020204" pitchFamily="34" charset="0"/>
              </a:rPr>
              <a:t>Dishwasher </a:t>
            </a:r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US" sz="1200" b="1" dirty="0">
                <a:latin typeface="Century Gothic" panose="020B0502020202020204" pitchFamily="34" charset="0"/>
              </a:rPr>
              <a:t>NEW </a:t>
            </a:r>
            <a:r>
              <a:rPr lang="en-US" sz="1200" dirty="0" smtClean="0">
                <a:latin typeface="Century Gothic" panose="020B0502020202020204" pitchFamily="34" charset="0"/>
              </a:rPr>
              <a:t>Microwave</a:t>
            </a:r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US" sz="1200" b="1" dirty="0" smtClean="0">
                <a:latin typeface="Century Gothic" panose="020B0502020202020204" pitchFamily="34" charset="0"/>
              </a:rPr>
              <a:t>NEW</a:t>
            </a:r>
            <a:r>
              <a:rPr lang="en-US" sz="1200" dirty="0" smtClean="0">
                <a:latin typeface="Century Gothic" panose="020B0502020202020204" pitchFamily="34" charset="0"/>
              </a:rPr>
              <a:t> </a:t>
            </a:r>
            <a:r>
              <a:rPr lang="en-US" sz="1200" dirty="0">
                <a:latin typeface="Century Gothic" panose="020B0502020202020204" pitchFamily="34" charset="0"/>
              </a:rPr>
              <a:t>Faucets</a:t>
            </a:r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US" sz="1200" b="1" dirty="0">
                <a:latin typeface="Century Gothic" panose="020B0502020202020204" pitchFamily="34" charset="0"/>
              </a:rPr>
              <a:t>NEW </a:t>
            </a:r>
            <a:r>
              <a:rPr lang="en-US" sz="1200" dirty="0">
                <a:latin typeface="Century Gothic" panose="020B0502020202020204" pitchFamily="34" charset="0"/>
              </a:rPr>
              <a:t>Custom Crown </a:t>
            </a:r>
            <a:r>
              <a:rPr lang="en-US" sz="1200" dirty="0" smtClean="0">
                <a:latin typeface="Century Gothic" panose="020B0502020202020204" pitchFamily="34" charset="0"/>
              </a:rPr>
              <a:t>Molding</a:t>
            </a:r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US" sz="1200" b="1" dirty="0" smtClean="0">
                <a:latin typeface="Century Gothic" panose="020B0502020202020204" pitchFamily="34" charset="0"/>
              </a:rPr>
              <a:t>NEW</a:t>
            </a:r>
            <a:r>
              <a:rPr lang="en-US" sz="1200" dirty="0" smtClean="0">
                <a:latin typeface="Century Gothic" panose="020B0502020202020204" pitchFamily="34" charset="0"/>
              </a:rPr>
              <a:t> </a:t>
            </a:r>
            <a:r>
              <a:rPr lang="en-US" sz="1200" dirty="0">
                <a:latin typeface="Century Gothic" panose="020B0502020202020204" pitchFamily="34" charset="0"/>
              </a:rPr>
              <a:t>Corian kitchen counters</a:t>
            </a:r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US" sz="1200" b="1" dirty="0">
                <a:latin typeface="Century Gothic" panose="020B0502020202020204" pitchFamily="34" charset="0"/>
              </a:rPr>
              <a:t>NEW</a:t>
            </a:r>
            <a:r>
              <a:rPr lang="en-US" sz="1200" dirty="0">
                <a:latin typeface="Century Gothic" panose="020B0502020202020204" pitchFamily="34" charset="0"/>
              </a:rPr>
              <a:t> Granite on bath </a:t>
            </a:r>
            <a:r>
              <a:rPr lang="en-US" sz="1200" dirty="0" smtClean="0">
                <a:latin typeface="Century Gothic" panose="020B0502020202020204" pitchFamily="34" charset="0"/>
              </a:rPr>
              <a:t>vanities</a:t>
            </a:r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US" sz="1200" b="1" dirty="0" smtClean="0">
                <a:latin typeface="Century Gothic" panose="020B0502020202020204" pitchFamily="34" charset="0"/>
              </a:rPr>
              <a:t>NEW</a:t>
            </a:r>
            <a:r>
              <a:rPr lang="en-US" sz="1200" dirty="0" smtClean="0">
                <a:latin typeface="Century Gothic" panose="020B0502020202020204" pitchFamily="34" charset="0"/>
              </a:rPr>
              <a:t> </a:t>
            </a:r>
            <a:r>
              <a:rPr lang="en-US" sz="1200" dirty="0">
                <a:latin typeface="Century Gothic" panose="020B0502020202020204" pitchFamily="34" charset="0"/>
              </a:rPr>
              <a:t>Wainscot in </a:t>
            </a:r>
            <a:r>
              <a:rPr lang="en-US" sz="1200" dirty="0" smtClean="0">
                <a:latin typeface="Century Gothic" panose="020B0502020202020204" pitchFamily="34" charset="0"/>
              </a:rPr>
              <a:t>Kitchen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b="1" dirty="0" smtClean="0">
                <a:latin typeface="Century Gothic" panose="020B0502020202020204" pitchFamily="34" charset="0"/>
              </a:rPr>
              <a:t>NEW</a:t>
            </a:r>
            <a:r>
              <a:rPr lang="en-US" sz="1200" dirty="0" smtClean="0">
                <a:latin typeface="Century Gothic" panose="020B0502020202020204" pitchFamily="34" charset="0"/>
              </a:rPr>
              <a:t> </a:t>
            </a:r>
            <a:r>
              <a:rPr lang="en-US" sz="1200" dirty="0">
                <a:latin typeface="Century Gothic" panose="020B0502020202020204" pitchFamily="34" charset="0"/>
              </a:rPr>
              <a:t>French </a:t>
            </a:r>
            <a:r>
              <a:rPr lang="en-US" sz="1200" dirty="0" smtClean="0">
                <a:latin typeface="Century Gothic" panose="020B0502020202020204" pitchFamily="34" charset="0"/>
              </a:rPr>
              <a:t>doors</a:t>
            </a:r>
            <a:endParaRPr lang="en-US" sz="1200" b="1" dirty="0">
              <a:latin typeface="Century Gothic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b="1" dirty="0" smtClean="0">
                <a:latin typeface="Century Gothic" panose="020B0502020202020204" pitchFamily="34" charset="0"/>
              </a:rPr>
              <a:t>NEW</a:t>
            </a:r>
            <a:r>
              <a:rPr lang="en-US" sz="1200" dirty="0" smtClean="0">
                <a:latin typeface="Century Gothic" panose="020B0502020202020204" pitchFamily="34" charset="0"/>
              </a:rPr>
              <a:t> </a:t>
            </a:r>
            <a:r>
              <a:rPr lang="en-US" sz="1200" dirty="0" err="1">
                <a:latin typeface="Century Gothic" panose="020B0502020202020204" pitchFamily="34" charset="0"/>
              </a:rPr>
              <a:t>Handscraped</a:t>
            </a:r>
            <a:r>
              <a:rPr lang="en-US" sz="1200" dirty="0">
                <a:latin typeface="Century Gothic" panose="020B0502020202020204" pitchFamily="34" charset="0"/>
              </a:rPr>
              <a:t> Laminate </a:t>
            </a:r>
            <a:r>
              <a:rPr lang="en-US" sz="1200" dirty="0" smtClean="0">
                <a:latin typeface="Century Gothic" panose="020B0502020202020204" pitchFamily="34" charset="0"/>
              </a:rPr>
              <a:t>flooring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b="1" dirty="0" smtClean="0">
                <a:latin typeface="Century Gothic" panose="020B0502020202020204" pitchFamily="34" charset="0"/>
              </a:rPr>
              <a:t>NEW</a:t>
            </a:r>
            <a:r>
              <a:rPr lang="en-US" sz="1200" dirty="0" smtClean="0">
                <a:latin typeface="Century Gothic" panose="020B0502020202020204" pitchFamily="34" charset="0"/>
              </a:rPr>
              <a:t> </a:t>
            </a:r>
            <a:r>
              <a:rPr lang="en-US" sz="1200" dirty="0">
                <a:latin typeface="Century Gothic" panose="020B0502020202020204" pitchFamily="34" charset="0"/>
              </a:rPr>
              <a:t>Marble fireplace </a:t>
            </a:r>
            <a:r>
              <a:rPr lang="en-US" sz="1200" dirty="0" smtClean="0">
                <a:latin typeface="Century Gothic" panose="020B0502020202020204" pitchFamily="34" charset="0"/>
              </a:rPr>
              <a:t>surround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b="1" dirty="0" smtClean="0">
                <a:latin typeface="Century Gothic" panose="020B0502020202020204" pitchFamily="34" charset="0"/>
              </a:rPr>
              <a:t>NEW</a:t>
            </a:r>
            <a:r>
              <a:rPr lang="en-US" sz="1200" dirty="0" smtClean="0">
                <a:latin typeface="Century Gothic" panose="020B0502020202020204" pitchFamily="34" charset="0"/>
              </a:rPr>
              <a:t> </a:t>
            </a:r>
            <a:r>
              <a:rPr lang="en-US" sz="1200" dirty="0">
                <a:latin typeface="Century Gothic" panose="020B0502020202020204" pitchFamily="34" charset="0"/>
              </a:rPr>
              <a:t>Garage Door Opener </a:t>
            </a:r>
            <a:endParaRPr lang="en-US" sz="1200" dirty="0" smtClean="0">
              <a:latin typeface="Century Gothic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b="1" dirty="0">
                <a:latin typeface="Century Gothic" panose="020B0502020202020204" pitchFamily="34" charset="0"/>
              </a:rPr>
              <a:t>NEW</a:t>
            </a:r>
            <a:r>
              <a:rPr lang="en-US" sz="1200" dirty="0">
                <a:latin typeface="Century Gothic" panose="020B0502020202020204" pitchFamily="34" charset="0"/>
              </a:rPr>
              <a:t> Premium Stone-look vinyl in kitchen </a:t>
            </a:r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US" sz="1200" dirty="0" smtClean="0">
                <a:latin typeface="Century Gothic" panose="020B0502020202020204" pitchFamily="34" charset="0"/>
              </a:rPr>
              <a:t>Freshly </a:t>
            </a:r>
            <a:r>
              <a:rPr lang="en-US" sz="1200" dirty="0">
                <a:latin typeface="Century Gothic" panose="020B0502020202020204" pitchFamily="34" charset="0"/>
              </a:rPr>
              <a:t>Painted </a:t>
            </a:r>
            <a:r>
              <a:rPr lang="en-US" sz="1200" dirty="0" smtClean="0">
                <a:latin typeface="Century Gothic" panose="020B0502020202020204" pitchFamily="34" charset="0"/>
              </a:rPr>
              <a:t>throughout</a:t>
            </a:r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US" sz="1200" dirty="0" smtClean="0">
                <a:latin typeface="Century Gothic" panose="020B0502020202020204" pitchFamily="34" charset="0"/>
              </a:rPr>
              <a:t>Gutters </a:t>
            </a:r>
            <a:r>
              <a:rPr lang="en-US" sz="1200" dirty="0">
                <a:latin typeface="Century Gothic" panose="020B0502020202020204" pitchFamily="34" charset="0"/>
              </a:rPr>
              <a:t>Installed in </a:t>
            </a:r>
            <a:r>
              <a:rPr lang="en-US" sz="1200" dirty="0" smtClean="0">
                <a:latin typeface="Century Gothic" panose="020B0502020202020204" pitchFamily="34" charset="0"/>
              </a:rPr>
              <a:t>2006</a:t>
            </a:r>
            <a:endParaRPr lang="en-US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60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110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</vt:lpstr>
      <vt:lpstr>Office Theme</vt:lpstr>
      <vt:lpstr>Bring all Offers for this Dorchester II District Home Owners Offering $3000 Closing Costs $245,000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241 Emerald Isle Drive Moss Grove PlantationMoncks Corner</dc:title>
  <dc:creator>CVH360</dc:creator>
  <cp:lastModifiedBy>A. Thomas</cp:lastModifiedBy>
  <cp:revision>11</cp:revision>
  <dcterms:created xsi:type="dcterms:W3CDTF">2006-08-16T00:00:00Z</dcterms:created>
  <dcterms:modified xsi:type="dcterms:W3CDTF">2015-09-21T11:54:50Z</dcterms:modified>
</cp:coreProperties>
</file>