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72" y="44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mailto:paige@mattoneillteam.com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ben@mattoneillteam.com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3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image" Target="../media/image2.jpeg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05"/>
          <a:stretch/>
        </p:blipFill>
        <p:spPr bwMode="auto">
          <a:xfrm>
            <a:off x="609600" y="441050"/>
            <a:ext cx="6553200" cy="40636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CF96460F-AB17-4552-A5E4-F2AB2ACBD4BB}"/>
              </a:ext>
            </a:extLst>
          </p:cNvPr>
          <p:cNvSpPr/>
          <p:nvPr/>
        </p:nvSpPr>
        <p:spPr>
          <a:xfrm rot="10800000">
            <a:off x="0" y="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114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1770 Tennyson Row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Mount Pleasant, SC 29466 ~ MLS# 18024578 ~ $369,000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-533400"/>
            <a:ext cx="77724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Great Downtown Investment Opportunity</a:t>
            </a:r>
            <a:endParaRPr lang="en-US" sz="2500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0458" y="12211110"/>
            <a:ext cx="3014241" cy="590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Paige Rhodes     843-830-3281</a:t>
            </a:r>
            <a:b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</a:b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paige@mattoneillteam.com</a:t>
            </a:r>
            <a:endParaRPr lang="en-US" sz="16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noFill/>
                </a:ln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Park West Open House Saturday 12 - 3!</a:t>
            </a:r>
          </a:p>
          <a:p>
            <a:pPr algn="ctr"/>
            <a:r>
              <a:rPr lang="en-US" sz="2400" b="1" i="1" dirty="0">
                <a:ln w="3175">
                  <a:noFill/>
                </a:ln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</a:p>
        </p:txBody>
      </p:sp>
      <p:sp>
        <p:nvSpPr>
          <p:cNvPr id="8" name="Rectangle 7"/>
          <p:cNvSpPr/>
          <p:nvPr/>
        </p:nvSpPr>
        <p:spPr>
          <a:xfrm>
            <a:off x="1572768" y="5085891"/>
            <a:ext cx="4626864" cy="6986528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You'll feel like you hit the jackpot with this stunning end unit townhouse with 2-car garage in Park West. </a:t>
            </a:r>
          </a:p>
          <a:p>
            <a:pPr algn="ctr"/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Not only is this layout extremely inviting &amp; comfortable, but there are 3 outdoor living spaces to enjoy as well - a full front porch, balcony off master &amp; fenced in backyard with patio. </a:t>
            </a:r>
          </a:p>
          <a:p>
            <a:pPr algn="ctr"/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natural light pours into this home onto the beautiful hardwood floors, causing the granite counters to sparkle &amp; the stainless steel appliances to shine. </a:t>
            </a:r>
          </a:p>
          <a:p>
            <a:pPr algn="ctr"/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 Butler's pantry (also great for a work/study nook) leads to the eat in kitchen which provides a view of the cozy fireplace in the living room. </a:t>
            </a:r>
          </a:p>
          <a:p>
            <a:pPr algn="ctr"/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master bedroom has a huge walk in closet &amp; </a:t>
            </a:r>
            <a:r>
              <a:rPr lang="en-US" sz="16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bath w/dual vanity, soaking tub &amp; walk-in shower. </a:t>
            </a:r>
          </a:p>
          <a:p>
            <a:pPr algn="ctr"/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home is conveniently located near the amenity center w/tennis courts, two pools, playground &amp; volley ball court. There are miles of walking and biking trails in this family friendly neighborhood.</a:t>
            </a:r>
            <a:endParaRPr lang="en-US" sz="1400" b="1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80698"/>
            <a:ext cx="1572768" cy="1060704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69100"/>
            <a:ext cx="1572768" cy="10607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001000" y="9814143"/>
            <a:ext cx="38862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600" b="1" i="1" dirty="0">
                <a:latin typeface="Palatino Linotype" panose="02040502050505030304" pitchFamily="18" charset="0"/>
              </a:rPr>
              <a:t>Book your viewing today!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57700" y="12216825"/>
            <a:ext cx="30142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Palatino Linotype" panose="02040502050505030304" pitchFamily="18" charset="0"/>
              </a:rPr>
              <a:t>Ben Laaper     843-642-3546</a:t>
            </a:r>
          </a:p>
          <a:p>
            <a:pPr algn="ctr"/>
            <a:r>
              <a:rPr lang="en-US" sz="1600" dirty="0">
                <a:latin typeface="Palatino Linotype" panose="02040502050505030304" pitchFamily="18" charset="0"/>
                <a:hlinkClick r:id="rId6"/>
              </a:rPr>
              <a:t>ben@mattoneillteam.com</a:t>
            </a:r>
            <a:r>
              <a:rPr lang="en-US" sz="1600" dirty="0">
                <a:latin typeface="Palatino Linotype" panose="02040502050505030304" pitchFamily="18" charset="0"/>
              </a:rPr>
              <a:t> </a:t>
            </a:r>
            <a:endParaRPr lang="en-US" sz="1600" u="sng" dirty="0">
              <a:latin typeface="Palatino Linotype" panose="02040502050505030304" pitchFamily="18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BD691C0-4436-431A-8904-93921F2411D5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22708"/>
            <a:ext cx="1572768" cy="106070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3D738C8-99E8-422A-8248-46A8AE81D005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57502"/>
            <a:ext cx="1572768" cy="106070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F41B3CF-0EC9-4A63-9576-5525C3362A04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45904"/>
            <a:ext cx="1572768" cy="106070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87150F6-87C8-4BCA-A887-210C6CCDFCF4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34306"/>
            <a:ext cx="1572768" cy="1060704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D4CA02F-2D13-437E-BEAE-02B8CC729C66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32" y="5081514"/>
            <a:ext cx="1572768" cy="1060704"/>
          </a:xfrm>
          <a:prstGeom prst="rect">
            <a:avLst/>
          </a:prstGeom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56CD9434-9F66-4783-A76A-E0EFF9289220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32" y="6270732"/>
            <a:ext cx="1572768" cy="106070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E076E5E-87C4-437C-8207-D06B59C46B18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32" y="11027604"/>
            <a:ext cx="1572768" cy="106070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661A723-B89C-4143-9C87-FB53657EC076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32" y="7459950"/>
            <a:ext cx="1572768" cy="106070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2AA86EA-EA06-4685-B72C-58A65BB7CC26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32" y="8649168"/>
            <a:ext cx="1572768" cy="106070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74B0270-A0D9-4C1F-AB36-5DFB3AFDFE6C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32" y="9838386"/>
            <a:ext cx="1572768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211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63</cp:revision>
  <dcterms:created xsi:type="dcterms:W3CDTF">2006-08-16T00:00:00Z</dcterms:created>
  <dcterms:modified xsi:type="dcterms:W3CDTF">2018-10-12T12:14:23Z</dcterms:modified>
</cp:coreProperties>
</file>