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746" y="83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-1"/>
            <a:ext cx="7315200" cy="5486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70086"/>
            <a:ext cx="7307260" cy="2055648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Beautiful log cabin with metal roof overlooking a large stocked pond. Cabin sleeps 10+ people. 240 acres with pine plantation, oak hardwood bottoms, food plots, deer stands. Property borders 2000 acre Cypress Bay plantation. Quality Deer managed for 20+ years, abundant Turkey population, duck ponds ready for flooding. This property is a turn key recreational property ready for someone serious about being ready to hunt and fish now. Owner will finance with little down.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65848"/>
            <a:ext cx="323292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Billy Shuman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Broker In Charge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Residential &amp; Land Sales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coastalpointsc.com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843.906.1159 Cell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181600" y="9181237"/>
            <a:ext cx="213360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COASTAL POINT REAL ESTATE</a:t>
            </a:r>
          </a:p>
          <a:p>
            <a:pPr algn="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886 Johnnie Dodds Blvd, </a:t>
            </a:r>
          </a:p>
          <a:p>
            <a:pPr algn="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Suite 102</a:t>
            </a:r>
          </a:p>
          <a:p>
            <a:pPr algn="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Mt. Pleasant, SC, 294</a:t>
            </a:r>
          </a:p>
          <a:p>
            <a:pPr algn="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Office 843.256.2237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8502" y="-1061139"/>
            <a:ext cx="731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Price Reduced </a:t>
            </a:r>
          </a:p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in the Old Village!</a:t>
            </a:r>
            <a:endParaRPr lang="en-US" sz="1800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1775 Ram Horn Road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Varnville</a:t>
            </a: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SC 29944 ~ MLS# 15030527 ~ $834,500 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-2486455" y="102576"/>
            <a:ext cx="2221658" cy="2252385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-2850894" y="522093"/>
            <a:ext cx="245451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 Reduced </a:t>
            </a:r>
          </a:p>
          <a:p>
            <a:pPr algn="ct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Well Below Appraisal</a:t>
            </a:r>
          </a:p>
          <a:p>
            <a:pPr algn="ctr"/>
            <a:r>
              <a:rPr lang="en-US" sz="1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Sunday 1-3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544" y="4948663"/>
            <a:ext cx="1215490" cy="91161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73" y="7945050"/>
            <a:ext cx="1215448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680" y="4948817"/>
            <a:ext cx="1215285" cy="91146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220" y="9319719"/>
            <a:ext cx="1952760" cy="584811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6611" y="4948817"/>
            <a:ext cx="1215285" cy="91146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08" y="4948663"/>
            <a:ext cx="1215490" cy="91161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379" y="7945051"/>
            <a:ext cx="1215448" cy="911585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42" y="4948817"/>
            <a:ext cx="1215285" cy="91146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22E95E1-E439-4158-959C-F016376CC5F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156" y="7945172"/>
            <a:ext cx="1215285" cy="911464"/>
          </a:xfrm>
          <a:prstGeom prst="rect">
            <a:avLst/>
          </a:prstGeom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7FEDD6C8-3C05-47E0-9323-BD5C4EB79A3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366" y="7945172"/>
            <a:ext cx="1215285" cy="911464"/>
          </a:xfrm>
          <a:prstGeom prst="rect">
            <a:avLst/>
          </a:prstGeom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A0399C5-5FAB-40FC-B5A9-A27A8AD11FF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6576" y="7945172"/>
            <a:ext cx="1215285" cy="911464"/>
          </a:xfrm>
          <a:prstGeom prst="rect">
            <a:avLst/>
          </a:prstGeom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92078E7-F83C-4C9C-AA23-A5EBD1EB3253}"/>
              </a:ext>
            </a:extLst>
          </p:cNvPr>
          <p:cNvSpPr/>
          <p:nvPr/>
        </p:nvSpPr>
        <p:spPr>
          <a:xfrm>
            <a:off x="379299" y="0"/>
            <a:ext cx="6556603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Cinzel Decorative Black" panose="00000A00000000000000" pitchFamily="50" charset="0"/>
                <a:cs typeface="Arial" panose="020B0604020202020204" pitchFamily="34" charset="0"/>
              </a:rPr>
              <a:t>240 Acres + Log Cabin</a:t>
            </a:r>
          </a:p>
          <a:p>
            <a:pPr algn="ctr"/>
            <a:r>
              <a:rPr lang="en-US" sz="2400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Cinzel Decorative Bold" panose="00000800000000000000" pitchFamily="50" charset="0"/>
                <a:cs typeface="Arial" panose="020B0604020202020204" pitchFamily="34" charset="0"/>
              </a:rPr>
              <a:t>Owner Financing Available At 5.5%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434</TotalTime>
  <Words>153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Book Antiqua</vt:lpstr>
      <vt:lpstr>Century Gothic</vt:lpstr>
      <vt:lpstr>Cinzel Decorative Black</vt:lpstr>
      <vt:lpstr>Cinzel Decorative Bold</vt:lpstr>
      <vt:lpstr>Lucida Sans</vt:lpstr>
      <vt:lpstr>Trebuchet MS</vt:lpstr>
      <vt:lpstr>Wingdings</vt:lpstr>
      <vt:lpstr>Wingdings 2</vt:lpstr>
      <vt:lpstr>Wingdings 3</vt:lpstr>
      <vt:lpstr>Apex</vt:lpstr>
      <vt:lpstr>1775 Ram Horn Road Varnville, SC 29944 ~ MLS# 15030527 ~ $834,500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75</cp:revision>
  <dcterms:created xsi:type="dcterms:W3CDTF">2006-08-16T00:00:00Z</dcterms:created>
  <dcterms:modified xsi:type="dcterms:W3CDTF">2018-06-08T20:19:49Z</dcterms:modified>
</cp:coreProperties>
</file>