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72" y="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2/18/2015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988516"/>
          </a:xfrm>
          <a:gradFill flip="none" rotWithShape="1">
            <a:gsLst>
              <a:gs pos="0">
                <a:schemeClr val="tx2"/>
              </a:gs>
              <a:gs pos="100000">
                <a:schemeClr val="bg1"/>
              </a:gs>
            </a:gsLst>
            <a:lin ang="5400000" scaled="1"/>
            <a:tileRect/>
          </a:gradFill>
        </p:spPr>
        <p:txBody>
          <a:bodyPr/>
          <a:lstStyle/>
          <a:p>
            <a:r>
              <a:rPr lang="en-US"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Move-in Ready Johns </a:t>
            </a:r>
            <a:r>
              <a:rPr lang="en-US"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Island Beauty!</a:t>
            </a:r>
            <a:endParaRPr lang="en-US"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5135181"/>
            <a:ext cx="7773987" cy="2123658"/>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Welcome home to the Cottages at Johns Island! This lovely Charleston single style home is move in ready! You'll immediately notice the great double porches which offers wonderful curb appeal. Upon entering you see a very large, living room/ dining room combo with a gas fireplace. The kitchen overlooks the living and dining rooms and has stainless steel appliances, pantry, island and large eat in kitchen area. Upstairs, on the second floor, you have two bedrooms with a full bath, and the master bedroom. The master bedroom has access to the upstairs porch. The master bathroom offers dual vanities, a shower and garden tub and large walk in closet. Keep climbing to the great room on the third floor that can be your 4th bedroom or wonderful bonus space! Out in the backyard, you have a very nice private completely fenced in yard. The neighborhood offers a playground and walking trails are coming soon! The location of this home is amazing! Close to downtown Charleston, the beaches, James Island County Park, golf and some of the best restaurants in the Lowcountry! Come see this home today! You won't be disappointed!</a:t>
            </a:r>
            <a:endParaRPr lang="en-US" sz="12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89833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0" y="8983663"/>
            <a:ext cx="77597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123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6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8983663"/>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141" y="8004061"/>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03225" y="8004062"/>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6" name="Picture 12"/>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297542" y="8004062"/>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rotWithShape="1">
          <a:blip r:embed="rId7">
            <a:extLst>
              <a:ext uri="{28A0092B-C50C-407E-A947-70E740481C1C}">
                <a14:useLocalDpi xmlns:a14="http://schemas.microsoft.com/office/drawing/2010/main" val="0"/>
              </a:ext>
            </a:extLst>
          </a:blip>
          <a:srcRect l="9710" t="2497" r="6454" b="15516"/>
          <a:stretch/>
        </p:blipFill>
        <p:spPr bwMode="auto">
          <a:xfrm>
            <a:off x="-1" y="920336"/>
            <a:ext cx="3864913" cy="258486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08908" y="8004062"/>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14591" y="8004062"/>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20275" y="8004062"/>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83026" y="920336"/>
            <a:ext cx="3890962" cy="258486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1776 Towne Street</a:t>
            </a:r>
            <a:r>
              <a:rPr lang="en-US" sz="2800" b="1" dirty="0" smtClean="0">
                <a:solidFill>
                  <a:schemeClr val="tx2"/>
                </a:solidFill>
                <a:latin typeface="Arial" panose="020B0604020202020204" pitchFamily="34" charset="0"/>
                <a:cs typeface="Arial" panose="020B0604020202020204" pitchFamily="34" charset="0"/>
              </a:rPr>
              <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Cottages at Johns Island</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Johns Island, SC 29455</a:t>
            </a: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lang="en-US" sz="16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15002541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$265,000 </a:t>
            </a: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4 </a:t>
            </a:r>
            <a:r>
              <a:rPr lang="en-US" altLang="en-US" sz="1400" dirty="0" smtClean="0">
                <a:solidFill>
                  <a:schemeClr val="tx2"/>
                </a:solidFill>
                <a:latin typeface="Arial" panose="020B0604020202020204" pitchFamily="34" charset="0"/>
                <a:cs typeface="Arial" panose="020B0604020202020204" pitchFamily="34" charset="0"/>
              </a:rPr>
              <a:t>Bedrooms | </a:t>
            </a:r>
            <a:r>
              <a:rPr lang="en-US" altLang="en-US" sz="1400" dirty="0" smtClean="0">
                <a:solidFill>
                  <a:schemeClr val="tx2"/>
                </a:solidFill>
                <a:latin typeface="Arial" panose="020B0604020202020204" pitchFamily="34" charset="0"/>
                <a:cs typeface="Arial" panose="020B0604020202020204" pitchFamily="34" charset="0"/>
              </a:rPr>
              <a:t>2½ </a:t>
            </a:r>
            <a:r>
              <a:rPr lang="en-US" altLang="en-US" sz="1400" dirty="0" smtClean="0">
                <a:solidFill>
                  <a:schemeClr val="tx2"/>
                </a:solidFill>
                <a:latin typeface="Arial" panose="020B0604020202020204" pitchFamily="34" charset="0"/>
                <a:cs typeface="Arial" panose="020B0604020202020204" pitchFamily="34" charset="0"/>
              </a:rPr>
              <a:t>Baths | </a:t>
            </a:r>
            <a:r>
              <a:rPr lang="en-US" altLang="en-US" sz="1400" dirty="0" smtClean="0">
                <a:solidFill>
                  <a:schemeClr val="tx2"/>
                </a:solidFill>
                <a:latin typeface="Arial" panose="020B0604020202020204" pitchFamily="34" charset="0"/>
                <a:cs typeface="Arial" panose="020B0604020202020204" pitchFamily="34" charset="0"/>
              </a:rPr>
              <a:t>2,141 </a:t>
            </a:r>
            <a:r>
              <a:rPr lang="en-US" altLang="en-US" sz="1400" dirty="0" smtClean="0">
                <a:solidFill>
                  <a:schemeClr val="tx2"/>
                </a:solidFill>
                <a:latin typeface="Arial" panose="020B0604020202020204" pitchFamily="34" charset="0"/>
                <a:cs typeface="Arial" panose="020B0604020202020204" pitchFamily="34" charset="0"/>
              </a:rPr>
              <a:t>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 y="3575195"/>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303934" y="3575195"/>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07869" y="3575195"/>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11804" y="3575194"/>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5215739" y="3575194"/>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519672" y="3575195"/>
            <a:ext cx="1252728"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250</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2015-02-18T13:16:12Z</dcterms:modified>
</cp:coreProperties>
</file>