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3/27/2018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32" y="0"/>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177 Romney Street</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Charleston, SC 29403 ~ MLS# 18002079 ~ $449,900</a:t>
            </a:r>
          </a:p>
        </p:txBody>
      </p:sp>
      <p:sp>
        <p:nvSpPr>
          <p:cNvPr id="5" name="Rectangle 4"/>
          <p:cNvSpPr/>
          <p:nvPr/>
        </p:nvSpPr>
        <p:spPr>
          <a:xfrm>
            <a:off x="-6350" y="56346"/>
            <a:ext cx="7772400" cy="477054"/>
          </a:xfrm>
          <a:prstGeom prst="rect">
            <a:avLst/>
          </a:prstGeom>
        </p:spPr>
        <p:txBody>
          <a:bodyPr wrap="square">
            <a:spAutoFit/>
          </a:bodyPr>
          <a:lstStyle/>
          <a:p>
            <a:pPr algn="ctr"/>
            <a:r>
              <a:rPr lang="en-US" sz="25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Downtown Dream House! Super Low Price!!</a:t>
            </a:r>
            <a:endParaRPr lang="en-US" sz="25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682526"/>
            <a:ext cx="4114800" cy="6217087"/>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Don’t miss out on the chance to live in this amazing downtown Charleston location that’s walking distance to Hampton Park and the Citadel. Stunning flowers decorate the walking paths around the ponds, water fountain and bridge at this gorgeous park that’s just a few blocks away. </a:t>
            </a:r>
          </a:p>
          <a:p>
            <a:pPr algn="ctr"/>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This historic home has been completely renovated from top to bottom and has a deck looking over the unusually large, fenced-in backyard for a location like this. There are hardwood floors throughout, beautifully updated baths with custom tile work, a balcony on the second floor and a sun drenched main living area with a granite kitchen, center island, tile backsplash and exposed brick in the eat-in area. </a:t>
            </a:r>
          </a:p>
          <a:p>
            <a:pPr algn="ctr"/>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If you've been looking for move-in ready with not a thing to do AND a killer location, this is it!</a:t>
            </a:r>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500"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140"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140"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50458"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0458"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40"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50458" y="1102410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0458"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140"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140"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50458" y="678891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172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2018-03-27T15:03:24Z</dcterms:modified>
</cp:coreProperties>
</file>