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A13C-4A7C-4BAD-98D9-46FA9693E12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07E7-BDA8-4D41-AF48-FDB135CE8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6938" y="1143000"/>
            <a:ext cx="2524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07E7-BDA8-4D41-AF48-FDB135CE8B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57" y="3060444"/>
            <a:ext cx="7732486" cy="79579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177 Cherry Grove Drive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The Ponds | Summerville, SC 29483 | MLS# 23016962 | $399,900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47623"/>
            <a:ext cx="8229600" cy="2653448"/>
          </a:xfrm>
        </p:spPr>
        <p:txBody>
          <a:bodyPr anchor="ctr">
            <a:noAutofit/>
          </a:bodyPr>
          <a:lstStyle/>
          <a:p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Welcome to the Ponds! An incredible, award-winning community! It features a play park, 20-acre lake, outdoor picnic pavilion with a fireplace, Amphitheater, 1100-acre nature preserve, multi-purpose sports fields, historic farmhouse amenity center, YMCA and 21 miles of trails! This DR Horton Dawson plan, Elevation B is almost brand new without the wait time to build! It features a large kitchen island, with granite, overlooking a breakfast nook and Great Room with a gas fireplace! Upstairs you will find a nice sized Master Bedroom with a walk-in closet and full bath! Bedrooms 2 &amp; 3 are good sized also! 2.5 baths with cultured marble, Low E windows, Mohawk floorings throughout, Laminate, carpet and ceramic tiled baths. 9 ft ceilings down. LED lighting, SS Appliances and Smart Home Technology.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46985" y="8859411"/>
            <a:ext cx="313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Christopher McCormick</a:t>
            </a:r>
          </a:p>
          <a:p>
            <a:pPr algn="ctr"/>
            <a:endParaRPr lang="en-US" sz="1100" dirty="0">
              <a:latin typeface="Trebuchet MS" panose="020B0603020202020204" pitchFamily="34" charset="0"/>
            </a:endParaRP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Office - 843-871-9133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Cell - 843-224-3204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cj.mccormick@agentownedrealty.com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1" y="9049677"/>
            <a:ext cx="1140900" cy="52241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8082" y="9567297"/>
            <a:ext cx="123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latin typeface="Trebuchet MS" panose="020B0603020202020204" pitchFamily="34" charset="0"/>
              </a:rPr>
              <a:t>AgentOwned Premiere Group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1800 Trolley Rd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Summerville, SC 29485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82296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Motivated Seller will Entertain a RATE BUY DOWN!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40" y="9049678"/>
            <a:ext cx="768335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652" y="3933562"/>
            <a:ext cx="1600200" cy="1067494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843" y="3933909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7" y="3933909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118" y="3932385"/>
            <a:ext cx="1597458" cy="1069848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557" y="7724362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843" y="7724362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8" y="510103"/>
            <a:ext cx="3713841" cy="2472674"/>
          </a:xfrm>
          <a:prstGeom prst="rect">
            <a:avLst/>
          </a:prstGeom>
          <a:ln w="2857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9615" y="511711"/>
            <a:ext cx="3709012" cy="2469459"/>
          </a:xfrm>
          <a:prstGeom prst="rect">
            <a:avLst/>
          </a:prstGeom>
          <a:ln w="28575">
            <a:noFill/>
          </a:ln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652" y="7722838"/>
            <a:ext cx="1596202" cy="106984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747" y="7724362"/>
            <a:ext cx="1600200" cy="106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207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Calibri</vt:lpstr>
      <vt:lpstr>Lucida Sans</vt:lpstr>
      <vt:lpstr>Trajan Pro</vt:lpstr>
      <vt:lpstr>Trebuchet MS</vt:lpstr>
      <vt:lpstr>Wingdings</vt:lpstr>
      <vt:lpstr>Wingdings 2</vt:lpstr>
      <vt:lpstr>Wingdings 3</vt:lpstr>
      <vt:lpstr>Apex</vt:lpstr>
      <vt:lpstr>177 Cherry Grove Drive The Ponds | Summerville, SC 29483 | MLS# 23016962 | $399,900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36</cp:revision>
  <dcterms:created xsi:type="dcterms:W3CDTF">2006-08-16T00:00:00Z</dcterms:created>
  <dcterms:modified xsi:type="dcterms:W3CDTF">2023-11-22T15:19:13Z</dcterms:modified>
</cp:coreProperties>
</file>