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A13C-4A7C-4BAD-98D9-46FA9693E12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07E7-BDA8-4D41-AF48-FDB135CE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07E7-BDA8-4D41-AF48-FDB135CE8B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57" y="3088149"/>
            <a:ext cx="7732486" cy="79579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177 Cherry Grove Drive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Ponds | Summerville, SC 29483 | MLS# 23016962 | $415,000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47623"/>
            <a:ext cx="8229600" cy="2653448"/>
          </a:xfrm>
        </p:spPr>
        <p:txBody>
          <a:bodyPr anchor="ctr">
            <a:no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Welcome to the Ponds! An incredible, award-winning community! It features a play park, 20-acre lake, outdoor picnic pavilion with a fireplace,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Ampitheater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1100-acre nature preserve, multi-purpose sports fields, historic farmhouse amenity center, YMCA and 21 miles of trails! This DR Horton Dawson plan, Elevation B is almost brand new without the wait time to build! It features a large kitchen island, with granite, overlooking a breakfast nook and Great Room with a gas fireplace! Upstairs you will find a nice sized Master Bedroom with a walk-in closet and full bath! Bedrooms 2 &amp; 3 are good sized also! 2.5 baths with cultured marble, Low E windows, Mohawk floorings throughout, Laminate, carpet and ceramic tiled baths. 9 ft ceilings down. LED lighting, SS Appliances and Smart Home Technology.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Christopher McCormick</a:t>
            </a:r>
          </a:p>
          <a:p>
            <a:pPr algn="ctr"/>
            <a:endParaRPr lang="en-US" sz="1100" dirty="0"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Office - 843-871-9133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- 843-224-3204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cj.mccormick@agentownedrealty.com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" y="9049677"/>
            <a:ext cx="1140900" cy="5224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82" y="9567297"/>
            <a:ext cx="12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Trebuchet MS" panose="020B0603020202020204" pitchFamily="34" charset="0"/>
              </a:rPr>
              <a:t>AgentOwned Premiere Group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1800 Trolley Rd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Summerville, SC 29485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229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Deal in the Ponds ~ Open House Saturday 1 - 3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40" y="9049678"/>
            <a:ext cx="768335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5438" y="3932384"/>
            <a:ext cx="1597459" cy="1069848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270" y="3932384"/>
            <a:ext cx="1604772" cy="106984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3932384"/>
            <a:ext cx="1604772" cy="1069848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006" y="3932384"/>
            <a:ext cx="1603727" cy="1069848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57" y="7701502"/>
            <a:ext cx="1604772" cy="1069848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181" y="7701502"/>
            <a:ext cx="1606861" cy="106984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8" y="510103"/>
            <a:ext cx="3713841" cy="2472675"/>
          </a:xfrm>
          <a:prstGeom prst="rect">
            <a:avLst/>
          </a:prstGeom>
          <a:ln w="2857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1" y="510103"/>
            <a:ext cx="3713841" cy="2472675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049" y="7701502"/>
            <a:ext cx="1597459" cy="106984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228" y="7701502"/>
            <a:ext cx="1606861" cy="10698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209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Calibri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177 Cherry Grove Drive The Ponds | Summerville, SC 29483 | MLS# 23016962 | $415,000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2023-08-11T16:12:31Z</dcterms:modified>
</cp:coreProperties>
</file>