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3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08" y="0"/>
            <a:ext cx="7315200" cy="4351048"/>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9524" y="3505200"/>
            <a:ext cx="7315199" cy="838200"/>
          </a:xfrm>
          <a:noFill/>
        </p:spPr>
        <p:txBody>
          <a:bodyPr anchor="ctr">
            <a:noAutofit/>
            <a:scene3d>
              <a:camera prst="orthographicFront"/>
              <a:lightRig rig="soft" dir="t">
                <a:rot lat="0" lon="0" rev="17220000"/>
              </a:lightRig>
            </a:scene3d>
            <a:sp3d prstMaterial="softEdge"/>
          </a:bodyPr>
          <a:lstStyle/>
          <a:p>
            <a:r>
              <a:rPr lang="en-US" sz="3200" cap="none" dirty="0">
                <a:ln w="10541" cmpd="sng">
                  <a:solidFill>
                    <a:schemeClr val="tx1"/>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1782 Bergenfield Road</a:t>
            </a:r>
            <a:br>
              <a:rPr lang="en-US" sz="3200" cap="none" dirty="0">
                <a:ln w="10541" cmpd="sng">
                  <a:solidFill>
                    <a:schemeClr val="tx1"/>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2000" cap="none" dirty="0">
                <a:ln w="10541" cmpd="sng">
                  <a:solidFill>
                    <a:schemeClr val="tx1"/>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 MLS# 17014167 :: $899,000</a:t>
            </a:r>
            <a:endParaRPr lang="en-US" sz="1200" cap="none" dirty="0">
              <a:ln w="10541" cmpd="sng">
                <a:solidFill>
                  <a:schemeClr val="tx1"/>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63" y="9117797"/>
            <a:ext cx="757637"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1175"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sp>
        <p:nvSpPr>
          <p:cNvPr id="23" name="Rectangle 22"/>
          <p:cNvSpPr/>
          <p:nvPr/>
        </p:nvSpPr>
        <p:spPr>
          <a:xfrm>
            <a:off x="-9525" y="177225"/>
            <a:ext cx="7315200" cy="584775"/>
          </a:xfrm>
          <a:prstGeom prst="rect">
            <a:avLst/>
          </a:prstGeom>
          <a:noFill/>
        </p:spPr>
        <p:txBody>
          <a:bodyPr wrap="square">
            <a:spAutoFit/>
          </a:bodyPr>
          <a:lstStyle/>
          <a:p>
            <a:pPr algn="ctr"/>
            <a:r>
              <a:rPr lang="en-US" sz="3200">
                <a:solidFill>
                  <a:srgbClr val="FFFF00"/>
                </a:solidFill>
                <a:effectLst>
                  <a:outerShdw blurRad="38100" dist="38100" dir="2700000" algn="tl">
                    <a:srgbClr val="000000">
                      <a:alpha val="43137"/>
                    </a:srgbClr>
                  </a:outerShdw>
                </a:effectLst>
                <a:latin typeface="IncognitoMeridies" panose="00000400000000000000" pitchFamily="2" charset="0"/>
              </a:rPr>
              <a:t>Waterfront Open </a:t>
            </a:r>
            <a:r>
              <a:rPr lang="en-US" sz="3200" dirty="0">
                <a:solidFill>
                  <a:srgbClr val="FFFF00"/>
                </a:solidFill>
                <a:effectLst>
                  <a:outerShdw blurRad="38100" dist="38100" dir="2700000" algn="tl">
                    <a:srgbClr val="000000">
                      <a:alpha val="43137"/>
                    </a:srgbClr>
                  </a:outerShdw>
                </a:effectLst>
                <a:latin typeface="IncognitoMeridies" panose="00000400000000000000" pitchFamily="2" charset="0"/>
              </a:rPr>
              <a:t>House   Saturday from 1 - 3</a:t>
            </a: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828" y="8079623"/>
            <a:ext cx="1371600" cy="915672"/>
          </a:xfrm>
          <a:prstGeom prst="rect">
            <a:avLst/>
          </a:prstGeom>
          <a:ln w="12700">
            <a:no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74626" y="8079624"/>
            <a:ext cx="1371600" cy="915671"/>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9423" y="8079623"/>
            <a:ext cx="1371600" cy="915672"/>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7227" y="8079623"/>
            <a:ext cx="1371600" cy="915672"/>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22025" y="8079623"/>
            <a:ext cx="1371600" cy="915672"/>
          </a:xfrm>
          <a:prstGeom prst="rect">
            <a:avLst/>
          </a:prstGeom>
          <a:ln>
            <a:noFill/>
          </a:ln>
          <a:effectLst/>
        </p:spPr>
      </p:pic>
      <p:sp>
        <p:nvSpPr>
          <p:cNvPr id="5" name="Rectangle 4"/>
          <p:cNvSpPr/>
          <p:nvPr/>
        </p:nvSpPr>
        <p:spPr>
          <a:xfrm>
            <a:off x="-9528" y="5356860"/>
            <a:ext cx="7315200" cy="2693045"/>
          </a:xfrm>
          <a:prstGeom prst="rect">
            <a:avLst/>
          </a:prstGeom>
        </p:spPr>
        <p:txBody>
          <a:bodyPr>
            <a:spAutoFit/>
          </a:bodyPr>
          <a:lstStyle/>
          <a:p>
            <a:pPr algn="ctr"/>
            <a:r>
              <a:rPr lang="en-US" sz="1300" dirty="0">
                <a:ln w="10541" cmpd="sng">
                  <a:noFill/>
                  <a:prstDash val="solid"/>
                </a:ln>
                <a:solidFill>
                  <a:schemeClr val="tx2"/>
                </a:solidFill>
                <a:latin typeface="Trebuchet MS" panose="020B0603020202020204" pitchFamily="34" charset="0"/>
              </a:rPr>
              <a:t>Beautiful Waterfront home on Toomer Creek including boat lift and floater on shared dock. Incredible waterfront and sunset views from both floors. Main floor has great room with large windows and doors to take advantage of the views. Huge screened in porch extends the entertaining space even closer to the water. Dream kitchen with stainless appliances including gas cook top, custom cherry cabinets and granite counters . There is a guest bedroom suite with full bath on this level as well as separate dining room . The second floor is where you will find the master retreat with more gorgeous water views and a separate space that can be used as office/sitting room in the bedroom area. There is a large dressing room and walk in closet steps away from bath with claw foot tub and large shower with rain head shower system. Two bedrooms that share a jack and </a:t>
            </a:r>
            <a:r>
              <a:rPr lang="en-US" sz="1300" dirty="0" err="1">
                <a:ln w="10541" cmpd="sng">
                  <a:noFill/>
                  <a:prstDash val="solid"/>
                </a:ln>
                <a:solidFill>
                  <a:schemeClr val="tx2"/>
                </a:solidFill>
                <a:latin typeface="Trebuchet MS" panose="020B0603020202020204" pitchFamily="34" charset="0"/>
              </a:rPr>
              <a:t>jill</a:t>
            </a:r>
            <a:r>
              <a:rPr lang="en-US" sz="1300" dirty="0">
                <a:ln w="10541" cmpd="sng">
                  <a:noFill/>
                  <a:prstDash val="solid"/>
                </a:ln>
                <a:solidFill>
                  <a:schemeClr val="tx2"/>
                </a:solidFill>
                <a:latin typeface="Trebuchet MS" panose="020B0603020202020204" pitchFamily="34" charset="0"/>
              </a:rPr>
              <a:t> bath plus a large media/ playroom with built in desks and bookcases.</a:t>
            </a:r>
          </a:p>
          <a:p>
            <a:pPr algn="ctr"/>
            <a:r>
              <a:rPr lang="en-US" sz="1300" dirty="0">
                <a:ln w="10541" cmpd="sng">
                  <a:noFill/>
                  <a:prstDash val="solid"/>
                </a:ln>
                <a:solidFill>
                  <a:schemeClr val="tx2"/>
                </a:solidFill>
                <a:latin typeface="Trebuchet MS" panose="020B0603020202020204" pitchFamily="34" charset="0"/>
              </a:rPr>
              <a:t>There is a elevator shaft in place. 10 </a:t>
            </a:r>
            <a:r>
              <a:rPr lang="en-US" sz="1300" dirty="0" err="1">
                <a:ln w="10541" cmpd="sng">
                  <a:noFill/>
                  <a:prstDash val="solid"/>
                </a:ln>
                <a:solidFill>
                  <a:schemeClr val="tx2"/>
                </a:solidFill>
                <a:latin typeface="Trebuchet MS" panose="020B0603020202020204" pitchFamily="34" charset="0"/>
              </a:rPr>
              <a:t>ft</a:t>
            </a:r>
            <a:r>
              <a:rPr lang="en-US" sz="1300" dirty="0">
                <a:ln w="10541" cmpd="sng">
                  <a:noFill/>
                  <a:prstDash val="solid"/>
                </a:ln>
                <a:solidFill>
                  <a:schemeClr val="tx2"/>
                </a:solidFill>
                <a:latin typeface="Trebuchet MS" panose="020B0603020202020204" pitchFamily="34" charset="0"/>
              </a:rPr>
              <a:t> ceilings main floor, oak floors throughout downstairs. Large 2 car garage with plenty of extra storage for all your boating and fishing needs.</a:t>
            </a:r>
            <a:endParaRPr lang="en-US" sz="1300" dirty="0">
              <a:solidFill>
                <a:schemeClr val="tx2"/>
              </a:solidFill>
            </a:endParaRP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828" y="4419600"/>
            <a:ext cx="1371600" cy="915672"/>
          </a:xfrm>
          <a:prstGeom prst="rect">
            <a:avLst/>
          </a:prstGeom>
          <a:ln w="12700">
            <a:no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4626" y="4419600"/>
            <a:ext cx="1371600" cy="915671"/>
          </a:xfrm>
          <a:prstGeom prst="rect">
            <a:avLst/>
          </a:prstGeom>
          <a:ln w="12700">
            <a:no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9423" y="4419600"/>
            <a:ext cx="1371600" cy="915672"/>
          </a:xfrm>
          <a:prstGeom prst="rect">
            <a:avLst/>
          </a:prstGeom>
          <a:ln>
            <a:noFill/>
          </a:ln>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7227" y="4419600"/>
            <a:ext cx="1371600" cy="915672"/>
          </a:xfrm>
          <a:prstGeom prst="rect">
            <a:avLst/>
          </a:prstGeom>
          <a:ln>
            <a:noFill/>
          </a:ln>
          <a:effectLst/>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22025" y="4419600"/>
            <a:ext cx="1371600" cy="9156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300</TotalTime>
  <Words>247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IncognitoMeridies</vt:lpstr>
      <vt:lpstr>Lucida Sans</vt:lpstr>
      <vt:lpstr>Trebuchet MS</vt:lpstr>
      <vt:lpstr>Wingdings</vt:lpstr>
      <vt:lpstr>Wingdings 2</vt:lpstr>
      <vt:lpstr>Wingdings 3</vt:lpstr>
      <vt:lpstr>Apex</vt:lpstr>
      <vt:lpstr>1782 Bergenfield Road Mount Pleasant :: MLS# 17014167 :: $899,000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2017-07-28T01:09:45Z</dcterms:modified>
</cp:coreProperties>
</file>