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628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3" y="21771"/>
            <a:ext cx="7750556" cy="581291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5987" y="5857771"/>
            <a:ext cx="7779598" cy="1858598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  <a:t>Get out of the city and relocate to this 2.4 acre property in Cross! </a:t>
            </a:r>
            <a:endParaRPr lang="en-US" sz="18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endParaRPr lang="en-US" sz="18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800" dirty="0" smtClean="0">
                <a:solidFill>
                  <a:schemeClr val="tx1"/>
                </a:solidFill>
                <a:latin typeface="Georgia" panose="02040502050405020303" pitchFamily="18" charset="0"/>
              </a:rPr>
              <a:t>This </a:t>
            </a:r>
            <a:r>
              <a:rPr lang="en-US" sz="1800" dirty="0">
                <a:solidFill>
                  <a:schemeClr val="tx1"/>
                </a:solidFill>
                <a:latin typeface="Georgia" panose="02040502050405020303" pitchFamily="18" charset="0"/>
              </a:rPr>
              <a:t>3/2 mobile home sits of plenty of land to do whatever you heart desires, and there is also a 2 car workshop that conveys with the property! </a:t>
            </a:r>
            <a:endParaRPr lang="en-US" sz="1800" dirty="0" smtClean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endParaRPr lang="en-US" sz="1800" dirty="0">
              <a:solidFill>
                <a:schemeClr val="tx1"/>
              </a:solidFill>
              <a:latin typeface="Georgia" panose="02040502050405020303" pitchFamily="18" charset="0"/>
            </a:endParaRPr>
          </a:p>
          <a:p>
            <a:r>
              <a:rPr lang="en-US" sz="1800" b="1" i="1" dirty="0" smtClean="0">
                <a:solidFill>
                  <a:schemeClr val="tx1"/>
                </a:solidFill>
                <a:latin typeface="Georgia" panose="02040502050405020303" pitchFamily="18" charset="0"/>
              </a:rPr>
              <a:t>Come </a:t>
            </a:r>
            <a:r>
              <a:rPr lang="en-US" sz="1800" b="1" i="1" dirty="0">
                <a:solidFill>
                  <a:schemeClr val="tx1"/>
                </a:solidFill>
                <a:latin typeface="Georgia" panose="02040502050405020303" pitchFamily="18" charset="0"/>
              </a:rPr>
              <a:t>take a look!</a:t>
            </a:r>
            <a:endParaRPr lang="en-US" sz="1800" b="1" i="1" dirty="0">
              <a:solidFill>
                <a:schemeClr val="tx1"/>
              </a:solidFill>
              <a:latin typeface="Georgia" panose="02040502050405020303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-16351" y="9259905"/>
            <a:ext cx="77724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b="1" dirty="0">
                <a:latin typeface="Georgia" panose="02040502050405020303" pitchFamily="18" charset="0"/>
              </a:rPr>
              <a:t>Carla C </a:t>
            </a:r>
            <a:r>
              <a:rPr lang="en-US" sz="1200" b="1" dirty="0" smtClean="0">
                <a:latin typeface="Georgia" panose="02040502050405020303" pitchFamily="18" charset="0"/>
              </a:rPr>
              <a:t>Davis</a:t>
            </a:r>
          </a:p>
          <a:p>
            <a:pPr algn="r"/>
            <a:r>
              <a:rPr lang="en-US" sz="1200" dirty="0" smtClean="0">
                <a:latin typeface="Georgia" panose="02040502050405020303" pitchFamily="18" charset="0"/>
              </a:rPr>
              <a:t>Mobile </a:t>
            </a:r>
            <a:r>
              <a:rPr lang="en-US" sz="1200" dirty="0">
                <a:latin typeface="Georgia" panose="02040502050405020303" pitchFamily="18" charset="0"/>
              </a:rPr>
              <a:t>- (843) 437-4873</a:t>
            </a:r>
          </a:p>
          <a:p>
            <a:pPr algn="r"/>
            <a:r>
              <a:rPr lang="en-US" sz="1200" dirty="0">
                <a:latin typeface="Georgia" panose="02040502050405020303" pitchFamily="18" charset="0"/>
              </a:rPr>
              <a:t>gaweber@tds.net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07377" y="9273334"/>
            <a:ext cx="1352870" cy="6194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76405" y="9282988"/>
            <a:ext cx="2077372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Georgia" panose="02040502050405020303" pitchFamily="18" charset="0"/>
              </a:rPr>
              <a:t>AgentOwned Premiere Group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141 A N. Main Street</a:t>
            </a:r>
          </a:p>
          <a:p>
            <a:pPr algn="ctr"/>
            <a:r>
              <a:rPr lang="en-US" sz="1100" dirty="0">
                <a:latin typeface="Georgia" panose="02040502050405020303" pitchFamily="18" charset="0"/>
              </a:rPr>
              <a:t>Summerville, SC 29483</a:t>
            </a:r>
          </a:p>
        </p:txBody>
      </p:sp>
      <p:sp>
        <p:nvSpPr>
          <p:cNvPr id="5" name="Rectangle 4"/>
          <p:cNvSpPr/>
          <p:nvPr/>
        </p:nvSpPr>
        <p:spPr>
          <a:xfrm>
            <a:off x="5493" y="4566784"/>
            <a:ext cx="7772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1787 County Line </a:t>
            </a:r>
            <a:r>
              <a:rPr lang="en-US" sz="28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Road</a:t>
            </a:r>
          </a:p>
          <a:p>
            <a:pPr algn="ctr"/>
            <a:r>
              <a:rPr lang="en-US" sz="18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Cross, SC 29436 | MLS# 15021159 | $124,999</a:t>
            </a:r>
          </a:p>
          <a:p>
            <a:pPr algn="ctr"/>
            <a:r>
              <a:rPr lang="en-US" sz="1800" dirty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3 Bed | 2 Bath | 1,568 </a:t>
            </a:r>
            <a:r>
              <a:rPr lang="en-US" sz="1800" dirty="0" smtClean="0">
                <a:solidFill>
                  <a:schemeClr val="tx2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anose="02040502050405020303" pitchFamily="18" charset="0"/>
              </a:rPr>
              <a:t>Square Feet</a:t>
            </a:r>
            <a:endParaRPr lang="en-US" sz="1800" dirty="0">
              <a:solidFill>
                <a:schemeClr val="tx2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88" y="7882947"/>
            <a:ext cx="1621536" cy="12161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4503" y="7882947"/>
            <a:ext cx="1621537" cy="12161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4119" y="7882947"/>
            <a:ext cx="1619002" cy="12161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1200" y="7882947"/>
            <a:ext cx="1621536" cy="121615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</TotalTime>
  <Words>97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</cp:lastModifiedBy>
  <cp:revision>24</cp:revision>
  <dcterms:created xsi:type="dcterms:W3CDTF">2006-08-16T00:00:00Z</dcterms:created>
  <dcterms:modified xsi:type="dcterms:W3CDTF">2015-08-17T15:01:40Z</dcterms:modified>
</cp:coreProperties>
</file>