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5" y="21771"/>
            <a:ext cx="7750556" cy="58129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846" y="5857771"/>
            <a:ext cx="7779598" cy="1858598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Get out of the city and relocate to this 2.4 acre property in Cross!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This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3/2 mobile home sits of plenty of land to do whatever you heart desires, and there is also a 2 car workshop that conveys with the property!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b="1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Come </a:t>
            </a:r>
            <a:r>
              <a:rPr lang="en-US" sz="1800" b="1" i="1" dirty="0">
                <a:solidFill>
                  <a:schemeClr val="tx1"/>
                </a:solidFill>
                <a:latin typeface="Georgia" panose="02040502050405020303" pitchFamily="18" charset="0"/>
              </a:rPr>
              <a:t>take a look!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</a:t>
            </a:r>
            <a:r>
              <a:rPr lang="en-US" sz="1200" b="1" dirty="0" smtClean="0">
                <a:latin typeface="Georgia" panose="02040502050405020303" pitchFamily="18" charset="0"/>
              </a:rPr>
              <a:t>Davis</a:t>
            </a:r>
          </a:p>
          <a:p>
            <a:pPr algn="r"/>
            <a:r>
              <a:rPr lang="en-US" sz="1200" dirty="0" smtClean="0">
                <a:latin typeface="Georgia" panose="02040502050405020303" pitchFamily="18" charset="0"/>
              </a:rPr>
              <a:t>Mobile </a:t>
            </a:r>
            <a:r>
              <a:rPr lang="en-US" sz="1200" dirty="0">
                <a:latin typeface="Georgia" panose="02040502050405020303" pitchFamily="18" charset="0"/>
              </a:rPr>
              <a:t>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247" y="4566784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1787 County Line </a:t>
            </a:r>
            <a:r>
              <a:rPr lang="en-US" sz="28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Road</a:t>
            </a:r>
          </a:p>
          <a:p>
            <a:pPr algn="ctr"/>
            <a:r>
              <a:rPr lang="en-US" sz="18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Cross, SC 29436 | MLS# 15021159 | $</a:t>
            </a:r>
            <a:r>
              <a:rPr lang="en-US" sz="18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119,900</a:t>
            </a:r>
            <a:endParaRPr lang="en-US" sz="18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8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 Bed | 2 Bath | 1,568 </a:t>
            </a:r>
            <a:r>
              <a:rPr lang="en-US" sz="18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Square Feet</a:t>
            </a:r>
            <a:endParaRPr lang="en-US" sz="18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96996" y="8036937"/>
            <a:ext cx="7377914" cy="915829"/>
            <a:chOff x="164888" y="7891539"/>
            <a:chExt cx="7377914" cy="915829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888" y="7892254"/>
              <a:ext cx="1219200" cy="914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5821" y="7892254"/>
              <a:ext cx="1219200" cy="914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2671" y="7892254"/>
              <a:ext cx="1217295" cy="914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3602" y="7892254"/>
              <a:ext cx="1219200" cy="914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9943" y="7892254"/>
              <a:ext cx="686873" cy="914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296397" y="8006018"/>
              <a:ext cx="915829" cy="68687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97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</cp:lastModifiedBy>
  <cp:revision>26</cp:revision>
  <dcterms:created xsi:type="dcterms:W3CDTF">2006-08-16T00:00:00Z</dcterms:created>
  <dcterms:modified xsi:type="dcterms:W3CDTF">2015-09-18T15:13:58Z</dcterms:modified>
</cp:coreProperties>
</file>