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2DE"/>
    <a:srgbClr val="5E5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3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Lara@thepulsecharleston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hyperlink" Target="http://www.thepulsecharleston.com/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95" y="779864"/>
            <a:ext cx="5665781" cy="4249336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79864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>$500 Agent Bonus &amp; Motivated Seller!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14756"/>
            <a:ext cx="7772399" cy="286279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5E5D5B"/>
                </a:solidFill>
                <a:latin typeface="Cambria" panose="02040503050406030204" pitchFamily="18" charset="0"/>
              </a:rPr>
              <a:t>Adorable two bedroom carriage house with off street parking! Charming 1830s home, 178 1/2 Wentworth is the perfect Charleston abode in the center of downtown. Beautiful hardwoods throughout and renovated kitchen. Both bedrooms are upstairs with a full bathroom and washer and dryer. Walk to King Street, the Battery, steps from Charleston Marina and College of Charleston! Don't miss this opportunity to own a piece of the #1 City in the World!!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025534"/>
            <a:ext cx="776615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ambria" panose="02040503050406030204" pitchFamily="18" charset="0"/>
              </a:rPr>
              <a:t>Lara Harpe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</a:rPr>
              <a:t>Co-Owner, Broker/ Realtor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</a:rPr>
              <a:t>Mobile 843-298-6669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  <a:hlinkClick r:id="rId3"/>
              </a:rPr>
              <a:t>Lara@thepulsecharleston.com</a:t>
            </a:r>
            <a:br>
              <a:rPr lang="en-US" sz="1100" dirty="0">
                <a:latin typeface="Cambria" panose="02040503050406030204" pitchFamily="18" charset="0"/>
              </a:rPr>
            </a:br>
            <a:r>
              <a:rPr lang="en-US" sz="1100" dirty="0">
                <a:latin typeface="Cambria" panose="02040503050406030204" pitchFamily="18" charset="0"/>
                <a:hlinkClick r:id="rId4"/>
              </a:rPr>
              <a:t>thepulsecharleston.com</a:t>
            </a:r>
            <a:endParaRPr lang="en-US" sz="11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9525" y="5037539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20A2DE"/>
                </a:solidFill>
                <a:latin typeface="Cambria" panose="02040503050406030204" pitchFamily="18" charset="0"/>
              </a:rPr>
              <a:t>178.5 Wentworth Street</a:t>
            </a:r>
          </a:p>
          <a:p>
            <a:pPr algn="ctr"/>
            <a:r>
              <a:rPr lang="en-US" sz="1800" b="1" dirty="0" err="1">
                <a:solidFill>
                  <a:srgbClr val="20A2DE"/>
                </a:solidFill>
                <a:latin typeface="Cambria" panose="02040503050406030204" pitchFamily="18" charset="0"/>
              </a:rPr>
              <a:t>Harleston</a:t>
            </a:r>
            <a:r>
              <a:rPr lang="en-US" sz="1800" b="1" dirty="0">
                <a:solidFill>
                  <a:srgbClr val="20A2DE"/>
                </a:solidFill>
                <a:latin typeface="Cambria" panose="02040503050406030204" pitchFamily="18" charset="0"/>
              </a:rPr>
              <a:t> Village ~ Charleston</a:t>
            </a:r>
          </a:p>
          <a:p>
            <a:pPr algn="ctr"/>
            <a:r>
              <a:rPr lang="en-US" sz="1800" b="1" dirty="0">
                <a:solidFill>
                  <a:srgbClr val="20A2DE"/>
                </a:solidFill>
                <a:latin typeface="Cambria" panose="02040503050406030204" pitchFamily="18" charset="0"/>
              </a:rPr>
              <a:t>MLS# 16020300 ~ $404,900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6" y="1846664"/>
            <a:ext cx="1398579" cy="1048935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6" y="2913464"/>
            <a:ext cx="1398579" cy="1048935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6" y="779864"/>
            <a:ext cx="1398579" cy="1048935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6" y="3980265"/>
            <a:ext cx="1398579" cy="1048935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977553"/>
            <a:ext cx="1080847" cy="10808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347" y="8977553"/>
            <a:ext cx="1088053" cy="108084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577" y="1846665"/>
            <a:ext cx="1398579" cy="104893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577" y="2913466"/>
            <a:ext cx="1398579" cy="104893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577" y="779864"/>
            <a:ext cx="1398579" cy="104893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577" y="3980266"/>
            <a:ext cx="1398579" cy="104893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$500 Agent Bonus &amp; Motivated Seller!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15</cp:revision>
  <dcterms:created xsi:type="dcterms:W3CDTF">2006-08-16T00:00:00Z</dcterms:created>
  <dcterms:modified xsi:type="dcterms:W3CDTF">2016-08-22T13:21:45Z</dcterms:modified>
</cp:coreProperties>
</file>