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50" d="100"/>
          <a:sy n="150" d="100"/>
        </p:scale>
        <p:origin x="120" y="-66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21" Type="http://schemas.openxmlformats.org/officeDocument/2006/relationships/image" Target="../media/image20.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20"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 Id="rId22" Type="http://schemas.openxmlformats.org/officeDocument/2006/relationships/image" Target="../media/image2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5239" y="761278"/>
            <a:ext cx="7741920" cy="2569464"/>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3400" y="761278"/>
            <a:ext cx="3425952" cy="2569464"/>
          </a:xfrm>
          <a:prstGeom prst="rect">
            <a:avLst/>
          </a:prstGeom>
          <a:ln>
            <a:solidFill>
              <a:schemeClr val="bg1"/>
            </a:solidFill>
          </a:ln>
        </p:spPr>
      </p:pic>
      <p:sp>
        <p:nvSpPr>
          <p:cNvPr id="3" name="Subtitle 2"/>
          <p:cNvSpPr>
            <a:spLocks noGrp="1"/>
          </p:cNvSpPr>
          <p:nvPr>
            <p:ph type="subTitle" idx="1"/>
          </p:nvPr>
        </p:nvSpPr>
        <p:spPr>
          <a:xfrm>
            <a:off x="0" y="4418687"/>
            <a:ext cx="7772400" cy="3521837"/>
          </a:xfrm>
        </p:spPr>
        <p:txBody>
          <a:bodyPr numCol="1" anchor="ctr">
            <a:noAutofit/>
          </a:bodyPr>
          <a:lstStyle/>
          <a:p>
            <a:r>
              <a:rPr lang="en-US" sz="1800" dirty="0">
                <a:solidFill>
                  <a:schemeClr val="tx1">
                    <a:lumMod val="95000"/>
                    <a:lumOff val="5000"/>
                  </a:schemeClr>
                </a:solidFill>
                <a:latin typeface="Microsoft Sans Serif" panose="020B0604020202020204" pitchFamily="34" charset="0"/>
                <a:cs typeface="Microsoft Sans Serif" panose="020B0604020202020204" pitchFamily="34" charset="0"/>
              </a:rPr>
              <a:t>Fully Renovated 2 bed 1 bath house. NEW Upgrades include: NEW ELECTRIC (panel and wiring), new FIXTURES, new ROOF, new kitchen CABINETS, GRANITE counter tops, PAINT inside &amp; out, HVAC, TANKLESS Water Heater, WINDOWS, wood floors refinished, new bathroom with TILE shower. New 2'' faux wood blinds to be installed. Will convey. Fenced in yard and off street parking area. Save thousands with no flood insurance required. Ample side yard to play in. Property is in the Ashley River Rd. Overlay District. Could make a great space for a horticulture business, day care, medical office, etc. Large side yard for laydown or equipment storage.</a:t>
            </a: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8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Total Reno Of Office/Residential Property</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3570604"/>
            <a:ext cx="1219200" cy="914400"/>
          </a:xfrm>
          <a:prstGeom prst="rect">
            <a:avLst/>
          </a:prstGeom>
          <a:ln>
            <a:solidFill>
              <a:schemeClr val="bg1"/>
            </a:solidFill>
          </a:ln>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47799" y="3570604"/>
            <a:ext cx="1219200" cy="914400"/>
          </a:xfrm>
          <a:prstGeom prst="rect">
            <a:avLst/>
          </a:prstGeom>
          <a:ln>
            <a:solidFill>
              <a:schemeClr val="bg1"/>
            </a:solidFill>
          </a:ln>
        </p:spPr>
      </p:pic>
      <p:sp>
        <p:nvSpPr>
          <p:cNvPr id="11" name="Rectangle 10"/>
          <p:cNvSpPr/>
          <p:nvPr/>
        </p:nvSpPr>
        <p:spPr>
          <a:xfrm>
            <a:off x="-1" y="1014959"/>
            <a:ext cx="4331208" cy="2062103"/>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1790 Brockington Avenue</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29407</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19001578 | $185,000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 Bedrooms :: 1 Bath :: 888 sf</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Rd | Charleston, SC 29412 </a:t>
            </a:r>
            <a:endParaRPr lang="en-US" sz="400" dirty="0">
              <a:solidFill>
                <a:schemeClr val="accent5">
                  <a:lumMod val="50000"/>
                </a:schemeClr>
              </a:solidFill>
            </a:endParaRPr>
          </a:p>
        </p:txBody>
      </p:sp>
      <p:grpSp>
        <p:nvGrpSpPr>
          <p:cNvPr id="17" name="Group 16"/>
          <p:cNvGrpSpPr/>
          <p:nvPr/>
        </p:nvGrpSpPr>
        <p:grpSpPr>
          <a:xfrm>
            <a:off x="3055382" y="9076578"/>
            <a:ext cx="1649882" cy="820644"/>
            <a:chOff x="178918" y="9091519"/>
            <a:chExt cx="1649882" cy="820644"/>
          </a:xfrm>
        </p:grpSpPr>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4466077" y="9179124"/>
            <a:ext cx="2391923" cy="615553"/>
          </a:xfrm>
          <a:prstGeom prst="rect">
            <a:avLst/>
          </a:prstGeom>
        </p:spPr>
        <p:txBody>
          <a:bodyPr wrap="square">
            <a:spAutoFit/>
          </a:bodyPr>
          <a:lstStyle/>
          <a:p>
            <a:pPr algn="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Reid Adams</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(919) 638-5618</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reid@charlestonrealestategroup.com</a:t>
            </a:r>
          </a:p>
        </p:txBody>
      </p:sp>
      <p:pic>
        <p:nvPicPr>
          <p:cNvPr id="20" name="Picture 2"/>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3421" b="38080"/>
          <a:stretch/>
        </p:blipFill>
        <p:spPr bwMode="auto">
          <a:xfrm>
            <a:off x="6858000" y="918853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086600" y="3570604"/>
            <a:ext cx="685800" cy="914400"/>
          </a:xfrm>
          <a:prstGeom prst="rect">
            <a:avLst/>
          </a:prstGeom>
          <a:ln>
            <a:solidFill>
              <a:schemeClr val="bg1"/>
            </a:solidFill>
          </a:ln>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57799" y="3570604"/>
            <a:ext cx="685800" cy="914400"/>
          </a:xfrm>
          <a:prstGeom prst="rect">
            <a:avLst/>
          </a:prstGeom>
          <a:ln>
            <a:solidFill>
              <a:schemeClr val="bg1"/>
            </a:solidFill>
          </a:ln>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895599" y="3570604"/>
            <a:ext cx="685800" cy="914400"/>
          </a:xfrm>
          <a:prstGeom prst="rect">
            <a:avLst/>
          </a:prstGeom>
          <a:ln>
            <a:solidFill>
              <a:schemeClr val="bg1"/>
            </a:solidFill>
          </a:ln>
        </p:spPr>
      </p:pic>
      <p:sp>
        <p:nvSpPr>
          <p:cNvPr id="33" name="Rectangle 32"/>
          <p:cNvSpPr/>
          <p:nvPr/>
        </p:nvSpPr>
        <p:spPr>
          <a:xfrm>
            <a:off x="914400" y="9179124"/>
            <a:ext cx="2236592"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34"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18756" y="918853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809999" y="3570604"/>
            <a:ext cx="1219200" cy="914400"/>
          </a:xfrm>
          <a:prstGeom prst="rect">
            <a:avLst/>
          </a:prstGeom>
          <a:ln>
            <a:solidFill>
              <a:schemeClr val="bg1"/>
            </a:solidFill>
          </a:ln>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7941436"/>
            <a:ext cx="685799" cy="914400"/>
          </a:xfrm>
          <a:prstGeom prst="rect">
            <a:avLst/>
          </a:prstGeom>
          <a:ln>
            <a:solidFill>
              <a:schemeClr val="bg1"/>
            </a:solidFill>
          </a:ln>
        </p:spPr>
      </p:pic>
      <p:pic>
        <p:nvPicPr>
          <p:cNvPr id="36" name="Picture 3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52474" y="7941436"/>
            <a:ext cx="685800" cy="914400"/>
          </a:xfrm>
          <a:prstGeom prst="rect">
            <a:avLst/>
          </a:prstGeom>
          <a:ln>
            <a:solidFill>
              <a:schemeClr val="bg1"/>
            </a:solidFill>
          </a:ln>
        </p:spPr>
      </p:pic>
      <p:pic>
        <p:nvPicPr>
          <p:cNvPr id="37" name="Picture 3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553200" y="7941436"/>
            <a:ext cx="1219200" cy="914400"/>
          </a:xfrm>
          <a:prstGeom prst="rect">
            <a:avLst/>
          </a:prstGeom>
          <a:ln>
            <a:solidFill>
              <a:schemeClr val="bg1"/>
            </a:solidFill>
          </a:ln>
        </p:spPr>
      </p:pic>
      <p:pic>
        <p:nvPicPr>
          <p:cNvPr id="38" name="Picture 3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048250" y="7941436"/>
            <a:ext cx="685800" cy="914400"/>
          </a:xfrm>
          <a:prstGeom prst="rect">
            <a:avLst/>
          </a:prstGeom>
          <a:ln>
            <a:solidFill>
              <a:schemeClr val="bg1"/>
            </a:solidFill>
          </a:ln>
        </p:spPr>
      </p:pic>
      <p:pic>
        <p:nvPicPr>
          <p:cNvPr id="39" name="Picture 3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1504949" y="7941436"/>
            <a:ext cx="685801" cy="914400"/>
          </a:xfrm>
          <a:prstGeom prst="rect">
            <a:avLst/>
          </a:prstGeom>
          <a:ln>
            <a:solidFill>
              <a:schemeClr val="bg1"/>
            </a:solidFill>
          </a:ln>
        </p:spPr>
      </p:pic>
      <p:pic>
        <p:nvPicPr>
          <p:cNvPr id="40" name="Picture 39"/>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009900" y="7941436"/>
            <a:ext cx="1219201" cy="914400"/>
          </a:xfrm>
          <a:prstGeom prst="rect">
            <a:avLst/>
          </a:prstGeom>
          <a:ln>
            <a:solidFill>
              <a:schemeClr val="bg1"/>
            </a:solidFill>
          </a:ln>
        </p:spPr>
      </p:pic>
      <p:pic>
        <p:nvPicPr>
          <p:cNvPr id="29" name="Picture 2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295776" y="7941436"/>
            <a:ext cx="685799" cy="914400"/>
          </a:xfrm>
          <a:prstGeom prst="rect">
            <a:avLst/>
          </a:prstGeom>
          <a:ln>
            <a:solidFill>
              <a:schemeClr val="bg1"/>
            </a:solidFill>
          </a:ln>
        </p:spPr>
      </p:pic>
      <p:pic>
        <p:nvPicPr>
          <p:cNvPr id="30" name="Picture 29"/>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2257425" y="7941436"/>
            <a:ext cx="685800" cy="914400"/>
          </a:xfrm>
          <a:prstGeom prst="rect">
            <a:avLst/>
          </a:prstGeom>
          <a:ln>
            <a:solidFill>
              <a:schemeClr val="bg1"/>
            </a:solidFill>
          </a:ln>
        </p:spPr>
      </p:pic>
      <p:pic>
        <p:nvPicPr>
          <p:cNvPr id="31" name="Picture 30">
            <a:extLst>
              <a:ext uri="{FF2B5EF4-FFF2-40B4-BE49-F238E27FC236}">
                <a16:creationId xmlns:a16="http://schemas.microsoft.com/office/drawing/2014/main" id="{B6B5C8DD-D1B4-4A2A-AE78-5FCCB7F8835D}"/>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6172199" y="3570604"/>
            <a:ext cx="685800" cy="914400"/>
          </a:xfrm>
          <a:prstGeom prst="rect">
            <a:avLst/>
          </a:prstGeom>
          <a:ln>
            <a:solidFill>
              <a:schemeClr val="bg1"/>
            </a:solidFill>
          </a:ln>
        </p:spPr>
      </p:pic>
      <p:pic>
        <p:nvPicPr>
          <p:cNvPr id="32" name="Picture 31">
            <a:extLst>
              <a:ext uri="{FF2B5EF4-FFF2-40B4-BE49-F238E27FC236}">
                <a16:creationId xmlns:a16="http://schemas.microsoft.com/office/drawing/2014/main" id="{81D072CD-4B6C-434E-BD1E-79BDE418DC4A}"/>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5800725" y="7941436"/>
            <a:ext cx="685801" cy="914400"/>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201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Total Reno Of Office/Residential Property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30</cp:revision>
  <dcterms:created xsi:type="dcterms:W3CDTF">2006-08-16T00:00:00Z</dcterms:created>
  <dcterms:modified xsi:type="dcterms:W3CDTF">2019-02-07T12:43:14Z</dcterms:modified>
</cp:coreProperties>
</file>