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131" y="60"/>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100"/>
          <a:stretch/>
        </p:blipFill>
        <p:spPr>
          <a:xfrm>
            <a:off x="3200400" y="3496756"/>
            <a:ext cx="2438736" cy="1398129"/>
          </a:xfrm>
          <a:prstGeom prst="rect">
            <a:avLst/>
          </a:prstGeom>
          <a:ln w="12700">
            <a:solidFill>
              <a:schemeClr val="tx1"/>
            </a:solidFill>
          </a:ln>
        </p:spPr>
      </p:pic>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47038" y="0"/>
            <a:ext cx="2444162" cy="1627632"/>
          </a:xfrm>
          <a:prstGeom prst="rect">
            <a:avLst/>
          </a:prstGeom>
          <a:ln w="12700">
            <a:solidFill>
              <a:schemeClr val="tx1"/>
            </a:solidFill>
          </a:ln>
        </p:spPr>
      </p:pic>
      <p:sp>
        <p:nvSpPr>
          <p:cNvPr id="13" name="Rectangle 12"/>
          <p:cNvSpPr/>
          <p:nvPr/>
        </p:nvSpPr>
        <p:spPr>
          <a:xfrm>
            <a:off x="1143001" y="5381767"/>
            <a:ext cx="2133600"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rPr>
              <a:t>chrissyresiderealestate@gmail.com</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www.residerealestatellc.com</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658" y="6867136"/>
            <a:ext cx="955964"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047328"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Reside Real Estate LLC</a:t>
            </a:r>
          </a:p>
          <a:p>
            <a:r>
              <a:rPr lang="en-US" sz="582" dirty="0">
                <a:solidFill>
                  <a:schemeClr val="bg1"/>
                </a:solidFill>
                <a:latin typeface="Gadugi" panose="020B0502040204020203" pitchFamily="34" charset="0"/>
                <a:ea typeface="Gadugi" panose="020B0502040204020203" pitchFamily="34" charset="0"/>
              </a:rPr>
              <a:t>155 </a:t>
            </a:r>
            <a:r>
              <a:rPr lang="en-US" sz="582" dirty="0" err="1">
                <a:solidFill>
                  <a:schemeClr val="bg1"/>
                </a:solidFill>
                <a:latin typeface="Gadugi" panose="020B0502040204020203" pitchFamily="34" charset="0"/>
                <a:ea typeface="Gadugi" panose="020B0502040204020203" pitchFamily="34" charset="0"/>
              </a:rPr>
              <a:t>Wingo</a:t>
            </a:r>
            <a:r>
              <a:rPr lang="en-US" sz="582" dirty="0">
                <a:solidFill>
                  <a:schemeClr val="bg1"/>
                </a:solidFill>
                <a:latin typeface="Gadugi" panose="020B0502040204020203" pitchFamily="34" charset="0"/>
                <a:ea typeface="Gadugi" panose="020B0502040204020203" pitchFamily="34" charset="0"/>
              </a:rPr>
              <a:t> Way Unit 421</a:t>
            </a:r>
            <a:br>
              <a:rPr lang="en-US" sz="582" dirty="0">
                <a:solidFill>
                  <a:schemeClr val="bg1"/>
                </a:solidFill>
                <a:latin typeface="Gadugi" panose="020B0502040204020203" pitchFamily="34" charset="0"/>
                <a:ea typeface="Gadugi" panose="020B0502040204020203" pitchFamily="34" charset="0"/>
              </a:rPr>
            </a:br>
            <a:r>
              <a:rPr lang="en-US" sz="582" dirty="0">
                <a:solidFill>
                  <a:schemeClr val="bg1"/>
                </a:solidFill>
                <a:latin typeface="Gadugi" panose="020B0502040204020203" pitchFamily="34" charset="0"/>
                <a:ea typeface="Gadugi" panose="020B0502040204020203" pitchFamily="34" charset="0"/>
              </a:rPr>
              <a:t>Mt. Pleasant, SC 29464</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630168" y="4904502"/>
            <a:ext cx="3657600" cy="707075"/>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dirty="0">
                <a:solidFill>
                  <a:schemeClr val="bg1"/>
                </a:solidFill>
                <a:latin typeface="Futura LtCn BT" panose="020B0408020204030204" pitchFamily="34" charset="0"/>
              </a:rPr>
              <a:t>1790 Bergenfield Road</a:t>
            </a:r>
          </a:p>
          <a:p>
            <a:pPr algn="r"/>
            <a:r>
              <a:rPr lang="en-US" sz="1309" dirty="0">
                <a:solidFill>
                  <a:schemeClr val="bg1"/>
                </a:solidFill>
                <a:latin typeface="Futura LtCn BT" panose="020B0408020204030204" pitchFamily="34" charset="0"/>
              </a:rPr>
              <a:t>Park West | Mount Pleasant, SC 29466</a:t>
            </a:r>
          </a:p>
          <a:p>
            <a:pPr algn="r"/>
            <a:r>
              <a:rPr lang="en-US" sz="1309" dirty="0">
                <a:solidFill>
                  <a:schemeClr val="bg1"/>
                </a:solidFill>
                <a:latin typeface="Futura LtCn BT" panose="020B0408020204030204" pitchFamily="34" charset="0"/>
              </a:rPr>
              <a:t>MLS# 24000485 | $2,295,000</a:t>
            </a:r>
          </a:p>
        </p:txBody>
      </p:sp>
      <p:sp>
        <p:nvSpPr>
          <p:cNvPr id="5" name="Title 1">
            <a:extLst>
              <a:ext uri="{FF2B5EF4-FFF2-40B4-BE49-F238E27FC236}">
                <a16:creationId xmlns:a16="http://schemas.microsoft.com/office/drawing/2014/main" id="{B8E47628-66A1-BC2A-612C-800AEBBF17A5}"/>
              </a:ext>
            </a:extLst>
          </p:cNvPr>
          <p:cNvSpPr txBox="1">
            <a:spLocks/>
          </p:cNvSpPr>
          <p:nvPr/>
        </p:nvSpPr>
        <p:spPr>
          <a:xfrm>
            <a:off x="-3657600" y="3381520"/>
            <a:ext cx="3657600" cy="1169294"/>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4400" b="1"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rPr>
              <a:t>Improved Price</a:t>
            </a:r>
            <a:endParaRPr lang="en-US" sz="4400"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endParaRP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3352801" y="5607040"/>
            <a:ext cx="3962399" cy="1708160"/>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WATERFRONT, TURN-KEY &amp; STUNNING SUNSETS! Welcome to 1790 Bergenfield Rd., a subdivision that is a hidden gem in Park West and WATERFRONT! With amazing water views and gorgeous Lowcountry sunsets this house is the perfect place to live a relaxing vacation type lifestyle. It's never been easier to jump on your boat right from your own dock to head out on a short or day long excursion! Experience the joy of no more trailing or pulling your boat out of the water each time! Watch the tide and boats soar by daily from one of the three screened porches all with a different flair! This bright and airy costal vibe property was completely and tastefully renovated from top to bottom in 2021-2022! From the new gorgeous light wide plank wood floors to the expanded kitchen with oversized island new quartz countertops, and a truly phenomenal master suite this home is one that you don't want to miss!! With exceptional detail and design this property will wow you at every turn. Downstairs this home features heavy moldings and shiplap, designer tile, beamed kitchen ceilings, coffee bar, upgraded light fixtures, custom walk in closets, 10 ft ceilings, newly designed fireplace, an added wet bar, lower level bedroom or dual master, newly wallpapered formal dining room, new stair case with cable details, designer punch walls, a Built-in Murphy bed for guests, bookcases and much more!</a:t>
            </a:r>
          </a:p>
        </p:txBody>
      </p:sp>
      <p:pic>
        <p:nvPicPr>
          <p:cNvPr id="6" name="Picture 5">
            <a:extLst>
              <a:ext uri="{FF2B5EF4-FFF2-40B4-BE49-F238E27FC236}">
                <a16:creationId xmlns:a16="http://schemas.microsoft.com/office/drawing/2014/main" id="{A8688923-61AC-1298-48D1-A9E24C1164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0169" y="1251733"/>
            <a:ext cx="1793564" cy="2391419"/>
          </a:xfrm>
          <a:prstGeom prst="rect">
            <a:avLst/>
          </a:prstGeom>
          <a:ln w="12700">
            <a:solidFill>
              <a:schemeClr val="tx1"/>
            </a:solidFill>
          </a:ln>
        </p:spPr>
      </p:pic>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191" t="-104" r="19169" b="104"/>
          <a:stretch/>
        </p:blipFill>
        <p:spPr>
          <a:xfrm>
            <a:off x="0" y="0"/>
            <a:ext cx="3657600" cy="4894885"/>
          </a:xfrm>
          <a:prstGeom prst="rect">
            <a:avLst/>
          </a:prstGeom>
          <a:ln w="12700">
            <a:solidFill>
              <a:schemeClr val="tx1"/>
            </a:solidFill>
          </a:ln>
        </p:spPr>
      </p:pic>
      <p:pic>
        <p:nvPicPr>
          <p:cNvPr id="3" name="Picture 2">
            <a:extLst>
              <a:ext uri="{FF2B5EF4-FFF2-40B4-BE49-F238E27FC236}">
                <a16:creationId xmlns:a16="http://schemas.microsoft.com/office/drawing/2014/main" id="{2A5AA79A-CAA3-C6F0-F53F-3F466A6E52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583" r="22704"/>
          <a:stretch/>
        </p:blipFill>
        <p:spPr>
          <a:xfrm>
            <a:off x="5423733" y="0"/>
            <a:ext cx="1935775" cy="2450592"/>
          </a:xfrm>
          <a:prstGeom prst="rect">
            <a:avLst/>
          </a:prstGeom>
          <a:ln w="12700">
            <a:solidFill>
              <a:schemeClr val="tx1"/>
            </a:solidFill>
          </a:ln>
        </p:spPr>
      </p:pic>
      <p:pic>
        <p:nvPicPr>
          <p:cNvPr id="4" name="Picture 3">
            <a:extLst>
              <a:ext uri="{FF2B5EF4-FFF2-40B4-BE49-F238E27FC236}">
                <a16:creationId xmlns:a16="http://schemas.microsoft.com/office/drawing/2014/main" id="{DE81A96B-29A8-5B19-3300-70387F2C653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423733" y="2444293"/>
            <a:ext cx="1903037" cy="2450592"/>
          </a:xfrm>
          <a:prstGeom prst="rect">
            <a:avLst/>
          </a:prstGeom>
          <a:ln w="12700">
            <a:solidFill>
              <a:schemeClr val="tx1"/>
            </a:solidFill>
          </a:ln>
        </p:spPr>
      </p:pic>
      <p:sp>
        <p:nvSpPr>
          <p:cNvPr id="2" name="Title 1"/>
          <p:cNvSpPr>
            <a:spLocks noGrp="1"/>
          </p:cNvSpPr>
          <p:nvPr>
            <p:ph type="ctrTitle"/>
          </p:nvPr>
        </p:nvSpPr>
        <p:spPr>
          <a:xfrm>
            <a:off x="0" y="9884"/>
            <a:ext cx="3657600" cy="828316"/>
          </a:xfrm>
        </p:spPr>
        <p:txBody>
          <a:bodyPr anchor="ctr">
            <a:noAutofit/>
          </a:bodyPr>
          <a:lstStyle/>
          <a:p>
            <a:r>
              <a:rPr lang="en-US" sz="4400" b="1" cap="none" dirty="0">
                <a:ln w="0"/>
                <a:solidFill>
                  <a:schemeClr val="accent1"/>
                </a:solidFill>
                <a:effectLst/>
                <a:latin typeface="Cochocib Script Latin Pro" panose="02000503000000020003" pitchFamily="2" charset="0"/>
                <a:ea typeface="Gadugi" panose="020B0502040204020203" pitchFamily="34" charset="0"/>
              </a:rPr>
              <a:t>Just Listed</a:t>
            </a: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916</TotalTime>
  <Words>311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Cochocib Script Latin Pro</vt:lpstr>
      <vt:lpstr>Futura Bk BT</vt:lpstr>
      <vt:lpstr>Futura LtCn BT</vt:lpstr>
      <vt:lpstr>Gadugi</vt:lpstr>
      <vt:lpstr>Mesh</vt:lpstr>
      <vt:lpstr>Just Listed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93</cp:revision>
  <dcterms:created xsi:type="dcterms:W3CDTF">2006-08-16T00:00:00Z</dcterms:created>
  <dcterms:modified xsi:type="dcterms:W3CDTF">2024-01-10T01:11:23Z</dcterms:modified>
</cp:coreProperties>
</file>