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2054" y="41"/>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7/29/2021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7/29/2021</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8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Downtown Vacant Lot with River Views</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91974" y="5867400"/>
            <a:ext cx="6611723" cy="3276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dirty="0">
                <a:latin typeface="Tw Cen MT" pitchFamily="34" charset="0"/>
                <a:cs typeface="Arial" pitchFamily="34" charset="0"/>
              </a:rPr>
              <a:t>Gorgeous views of the marsh and Ashley River with mind blowing sunsets surrounded by 100+ year Live Oaks. This exclusive SFH lot is adjacent to Lowndes Grove Plantation (current Netflix Hit TV series Outer Banks filmed) and the only one available in the highly sought after downtown area of Historic Wagener Terrace. The lot is nestled in the most peaceful and private area of downtown Charleston. A once and last in lifetime opportunity to build your Southern Charmed Dream Home in the Heart of America's #1 City and live in this private, prestigious, and historic location. Walking distance to Hampton Park and the Citadel. Easy bike to upper peninsula shops and restaurants. Won't last long in this market! Plats and house plans in documents.</a:t>
            </a:r>
            <a:endParaRPr kumimoji="0" lang="en-US"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4962854"/>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637446"/>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93877" y="4539039"/>
            <a:ext cx="6611724"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179 3rd Lot A Avenue</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Wagener Terrace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Charleston, SC 29403</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21018862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$375,000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8" name="Picture 7" descr="A picture containing tree, outdoor, plant, forest&#10;&#10;Description automatically generated">
            <a:extLst>
              <a:ext uri="{FF2B5EF4-FFF2-40B4-BE49-F238E27FC236}">
                <a16:creationId xmlns:a16="http://schemas.microsoft.com/office/drawing/2014/main" id="{3EF60969-A12A-4E9B-97EB-38490560692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96400" y="1295400"/>
            <a:ext cx="2560661" cy="1920496"/>
          </a:xfrm>
          <a:prstGeom prst="rect">
            <a:avLst/>
          </a:prstGeom>
        </p:spPr>
      </p:pic>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97414" y="732247"/>
            <a:ext cx="6602745" cy="3621431"/>
          </a:xfrm>
          <a:prstGeom prst="rect">
            <a:avLst/>
          </a:prstGeom>
        </p:spPr>
      </p:pic>
      <p:pic>
        <p:nvPicPr>
          <p:cNvPr id="17" name="Picture 16">
            <a:extLst>
              <a:ext uri="{FF2B5EF4-FFF2-40B4-BE49-F238E27FC236}">
                <a16:creationId xmlns:a16="http://schemas.microsoft.com/office/drawing/2014/main" id="{EB6F79CF-6646-4859-84F4-E3D92E15B243}"/>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934200" y="732247"/>
            <a:ext cx="2131697" cy="1596823"/>
          </a:xfrm>
          <a:prstGeom prst="rect">
            <a:avLst/>
          </a:prstGeom>
        </p:spPr>
      </p:pic>
      <p:pic>
        <p:nvPicPr>
          <p:cNvPr id="18" name="Picture 17">
            <a:extLst>
              <a:ext uri="{FF2B5EF4-FFF2-40B4-BE49-F238E27FC236}">
                <a16:creationId xmlns:a16="http://schemas.microsoft.com/office/drawing/2014/main" id="{4AD6024E-CFBE-4A8B-B6F0-EA61249C0090}"/>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6934200" y="2754905"/>
            <a:ext cx="2131697" cy="1598773"/>
          </a:xfrm>
          <a:prstGeom prst="rect">
            <a:avLst/>
          </a:prstGeom>
        </p:spPr>
      </p:pic>
      <p:sp>
        <p:nvSpPr>
          <p:cNvPr id="3" name="Diagonal Stripe 2">
            <a:extLst>
              <a:ext uri="{FF2B5EF4-FFF2-40B4-BE49-F238E27FC236}">
                <a16:creationId xmlns:a16="http://schemas.microsoft.com/office/drawing/2014/main" id="{49A398AE-8470-4DBC-910B-D1C6CE5EBB53}"/>
              </a:ext>
            </a:extLst>
          </p:cNvPr>
          <p:cNvSpPr/>
          <p:nvPr/>
        </p:nvSpPr>
        <p:spPr>
          <a:xfrm>
            <a:off x="-2286000" y="903105"/>
            <a:ext cx="1752600" cy="1752600"/>
          </a:xfrm>
          <a:prstGeom prst="diagStrip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2534595" y="1343768"/>
            <a:ext cx="1828962" cy="430887"/>
          </a:xfrm>
          <a:prstGeom prst="rect">
            <a:avLst/>
          </a:prstGeom>
          <a:noFill/>
        </p:spPr>
        <p:txBody>
          <a:bodyPr wrap="none" rtlCol="0">
            <a:spAutoFit/>
          </a:bodyPr>
          <a:lstStyle/>
          <a:p>
            <a:r>
              <a:rPr lang="en-US" sz="2200" b="1" dirty="0">
                <a:effectLst>
                  <a:outerShdw blurRad="38100" dist="38100" dir="2700000" algn="tl">
                    <a:srgbClr val="000000">
                      <a:alpha val="43137"/>
                    </a:srgbClr>
                  </a:outerShdw>
                </a:effectLst>
                <a:latin typeface="Tw Cen MT" panose="020B0602020104020603" pitchFamily="34" charset="0"/>
              </a:rPr>
              <a:t>Reduced $25k</a:t>
            </a: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252</TotalTime>
  <Words>200</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77</cp:revision>
  <dcterms:created xsi:type="dcterms:W3CDTF">2006-08-16T00:00:00Z</dcterms:created>
  <dcterms:modified xsi:type="dcterms:W3CDTF">2021-07-29T14:25:21Z</dcterms:modified>
</cp:coreProperties>
</file>