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Priced below what it would cost to build same lake front home from builder!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Tons of Upgrades and on the Lake! Gourmet kitchen, fire place, hard wood flooring, spectacular upgraded master bathroom and over sized rooms and screened porch.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master piece in the Coves at Lakes of Cane Bay, sits on a premium water lot with direct access to a 300 acre lake from your backyard! All builder warranties and one year walk through will convey with the new owner.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New Construction! Reduced Price!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179 Calm Water Way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Cane Bay Plantation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Summerville, SC 29486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17006110 | $455,000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4 Bed / 3½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152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New Construction! Reduced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32</cp:revision>
  <dcterms:created xsi:type="dcterms:W3CDTF">2006-08-16T00:00:00Z</dcterms:created>
  <dcterms:modified xsi:type="dcterms:W3CDTF">2017-07-27T13:37:16Z</dcterms:modified>
</cp:coreProperties>
</file>