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E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414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2358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051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6494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1023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9163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7787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738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7364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7667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979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937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8330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5267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631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689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813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7519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71485"/>
            <a:ext cx="9143998" cy="210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000998" cy="823273"/>
          </a:xfrm>
          <a:noFill/>
        </p:spPr>
        <p:txBody>
          <a:bodyPr anchor="t">
            <a:noAutofit/>
          </a:bodyPr>
          <a:lstStyle/>
          <a:p>
            <a:r>
              <a:rPr lang="en-US" sz="2800" i="1" dirty="0">
                <a:solidFill>
                  <a:schemeClr val="accent1"/>
                </a:solidFill>
                <a:effectLst>
                  <a:outerShdw blurRad="38100" dist="38100" dir="2700000" algn="tl">
                    <a:srgbClr val="000000">
                      <a:alpha val="43137"/>
                    </a:srgbClr>
                  </a:outerShdw>
                </a:effectLst>
                <a:latin typeface="Century Gothic" panose="020B0502020202020204" pitchFamily="34" charset="0"/>
              </a:rPr>
              <a:t>Like New &amp; Move-in Ready!</a:t>
            </a:r>
          </a:p>
        </p:txBody>
      </p:sp>
      <p:sp>
        <p:nvSpPr>
          <p:cNvPr id="3" name="Subtitle 2"/>
          <p:cNvSpPr>
            <a:spLocks noGrp="1"/>
          </p:cNvSpPr>
          <p:nvPr>
            <p:ph type="subTitle" idx="1"/>
          </p:nvPr>
        </p:nvSpPr>
        <p:spPr>
          <a:xfrm>
            <a:off x="522260" y="3253309"/>
            <a:ext cx="7478738" cy="2252602"/>
          </a:xfrm>
        </p:spPr>
        <p:txBody>
          <a:bodyPr anchor="ctr">
            <a:noAutofit/>
          </a:bodyPr>
          <a:lstStyle/>
          <a:p>
            <a:pPr algn="ctr"/>
            <a:r>
              <a:rPr lang="en-US" sz="1500" b="1" i="1" dirty="0">
                <a:solidFill>
                  <a:schemeClr val="tx1"/>
                </a:solidFill>
                <a:highlight>
                  <a:srgbClr val="FFFF00"/>
                </a:highlight>
                <a:latin typeface="Century Gothic" panose="020B0502020202020204" pitchFamily="34" charset="0"/>
              </a:rPr>
              <a:t>Priced $50,000 below what it would cost to build</a:t>
            </a:r>
            <a:br>
              <a:rPr lang="en-US" sz="1500" b="1" i="1" dirty="0">
                <a:solidFill>
                  <a:schemeClr val="tx1"/>
                </a:solidFill>
                <a:highlight>
                  <a:srgbClr val="FFFF00"/>
                </a:highlight>
                <a:latin typeface="Century Gothic" panose="020B0502020202020204" pitchFamily="34" charset="0"/>
              </a:rPr>
            </a:br>
            <a:r>
              <a:rPr lang="en-US" sz="1500" b="1" i="1" dirty="0">
                <a:solidFill>
                  <a:schemeClr val="tx1"/>
                </a:solidFill>
                <a:highlight>
                  <a:srgbClr val="FFFF00"/>
                </a:highlight>
                <a:latin typeface="Century Gothic" panose="020B0502020202020204" pitchFamily="34" charset="0"/>
              </a:rPr>
              <a:t>the same lake front home from the Same builder! </a:t>
            </a:r>
          </a:p>
          <a:p>
            <a:pPr algn="ctr"/>
            <a:r>
              <a:rPr lang="en-US" sz="1500" dirty="0">
                <a:solidFill>
                  <a:schemeClr val="bg1"/>
                </a:solidFill>
                <a:latin typeface="Century Gothic" panose="020B0502020202020204" pitchFamily="34" charset="0"/>
              </a:rPr>
              <a:t>Tons of Upgrades and on the Lake! Gourmet kitchen, fire place, hard wood flooring, spectacular upgraded master bathroom and over sized rooms and screened porch. This master piece in the Coves at Lakes of Cane Bay, sits on a premium water lot with direct access to a 300 acre lake from your backyard! All builder warranties and one year walk through will convey with the new owner.</a:t>
            </a:r>
            <a:endParaRPr lang="en-US" sz="1500" i="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61" y="526689"/>
            <a:ext cx="3505200" cy="2628900"/>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8" y="857250"/>
            <a:ext cx="1143000" cy="857250"/>
          </a:xfrm>
          <a:prstGeom prst="rect">
            <a:avLst/>
          </a:prstGeom>
          <a:ln>
            <a:solidFill>
              <a:schemeClr val="bg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998" y="0"/>
            <a:ext cx="1143000" cy="857250"/>
          </a:xfrm>
          <a:prstGeom prst="rect">
            <a:avLst/>
          </a:prstGeom>
          <a:ln>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998" y="3429000"/>
            <a:ext cx="1143000" cy="857250"/>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0998" y="2571750"/>
            <a:ext cx="1143000" cy="857250"/>
          </a:xfrm>
          <a:prstGeom prst="rect">
            <a:avLst/>
          </a:prstGeom>
          <a:ln>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98" y="1714500"/>
            <a:ext cx="1143000" cy="857250"/>
          </a:xfrm>
          <a:prstGeom prst="rect">
            <a:avLst/>
          </a:prstGeom>
          <a:ln>
            <a:solidFill>
              <a:schemeClr val="bg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0998" y="4286250"/>
            <a:ext cx="1143000" cy="857250"/>
          </a:xfrm>
          <a:prstGeom prst="rect">
            <a:avLst/>
          </a:prstGeom>
          <a:ln>
            <a:solidFill>
              <a:schemeClr val="bg1"/>
            </a:solid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0998" y="5143500"/>
            <a:ext cx="1143000" cy="857250"/>
          </a:xfrm>
          <a:prstGeom prst="rect">
            <a:avLst/>
          </a:prstGeom>
          <a:ln>
            <a:solidFill>
              <a:schemeClr val="bg1"/>
            </a:solidFill>
          </a:ln>
        </p:spPr>
      </p:pic>
      <p:sp>
        <p:nvSpPr>
          <p:cNvPr id="17" name="TextBox 16"/>
          <p:cNvSpPr txBox="1"/>
          <p:nvPr/>
        </p:nvSpPr>
        <p:spPr>
          <a:xfrm>
            <a:off x="4027460" y="526689"/>
            <a:ext cx="3973537" cy="138499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179 Calm Water Way</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Cane Bay Plantation</a:t>
            </a:r>
          </a:p>
          <a:p>
            <a:r>
              <a:rPr lang="en-US" sz="2000" dirty="0">
                <a:solidFill>
                  <a:schemeClr val="bg1"/>
                </a:solidFill>
                <a:latin typeface="Century Gothic" panose="020B0502020202020204" pitchFamily="34" charset="0"/>
              </a:rPr>
              <a:t>Summerville, SC 29486</a:t>
            </a:r>
          </a:p>
        </p:txBody>
      </p:sp>
      <p:sp>
        <p:nvSpPr>
          <p:cNvPr id="18" name="Rectangle 17"/>
          <p:cNvSpPr/>
          <p:nvPr/>
        </p:nvSpPr>
        <p:spPr>
          <a:xfrm>
            <a:off x="4027460" y="2232259"/>
            <a:ext cx="3973539" cy="923330"/>
          </a:xfrm>
          <a:prstGeom prst="rect">
            <a:avLst/>
          </a:prstGeom>
        </p:spPr>
        <p:txBody>
          <a:bodyPr wrap="square">
            <a:spAutoFit/>
          </a:bodyPr>
          <a:lstStyle/>
          <a:p>
            <a:r>
              <a:rPr lang="en-US" dirty="0">
                <a:solidFill>
                  <a:schemeClr val="bg1"/>
                </a:solidFill>
                <a:latin typeface="Century Gothic" panose="020B0502020202020204" pitchFamily="34" charset="0"/>
              </a:rPr>
              <a:t>MLS# 17006110</a:t>
            </a:r>
          </a:p>
          <a:p>
            <a:r>
              <a:rPr lang="en-US" dirty="0">
                <a:solidFill>
                  <a:schemeClr val="bg1"/>
                </a:solidFill>
                <a:latin typeface="Century Gothic" panose="020B0502020202020204" pitchFamily="34" charset="0"/>
              </a:rPr>
              <a:t>$449,900</a:t>
            </a:r>
          </a:p>
          <a:p>
            <a:r>
              <a:rPr lang="en-US" dirty="0">
                <a:solidFill>
                  <a:schemeClr val="bg1"/>
                </a:solidFill>
                <a:latin typeface="Century Gothic" panose="020B0502020202020204" pitchFamily="34" charset="0"/>
              </a:rPr>
              <a:t>4 Bed / 3½ Bath</a:t>
            </a:r>
            <a:endParaRPr lang="en-US" dirty="0">
              <a:solidFill>
                <a:schemeClr val="bg1"/>
              </a:solidFill>
            </a:endParaRPr>
          </a:p>
        </p:txBody>
      </p:sp>
      <p:sp>
        <p:nvSpPr>
          <p:cNvPr id="19" name="Rectangle 18"/>
          <p:cNvSpPr/>
          <p:nvPr/>
        </p:nvSpPr>
        <p:spPr>
          <a:xfrm>
            <a:off x="0" y="6553531"/>
            <a:ext cx="8000996" cy="246221"/>
          </a:xfrm>
          <a:prstGeom prst="rect">
            <a:avLst/>
          </a:prstGeom>
        </p:spPr>
        <p:txBody>
          <a:bodyPr wrap="square" anchor="ctr">
            <a:spAutoFit/>
          </a:bodyPr>
          <a:lstStyle/>
          <a:p>
            <a:pPr algn="r"/>
            <a:r>
              <a:rPr lang="en-US" sz="1000" i="1" dirty="0">
                <a:solidFill>
                  <a:schemeClr val="bg1"/>
                </a:solidFill>
                <a:latin typeface="Century Gothic" panose="020B0502020202020204" pitchFamily="34" charset="0"/>
              </a:rPr>
              <a:t>Charleston Homes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597 Old Mt. Holly Road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Suite 301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Goose Creek, SC 29445</a:t>
            </a:r>
            <a:endParaRPr lang="en-US" sz="1000" i="1" dirty="0">
              <a:solidFill>
                <a:schemeClr val="bg1"/>
              </a:solidFill>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08989"/>
            <a:ext cx="849342" cy="643440"/>
          </a:xfrm>
          <a:prstGeom prst="rect">
            <a:avLst/>
          </a:prstGeom>
          <a:ln w="12700">
            <a:noFill/>
          </a:ln>
          <a:effectLst/>
        </p:spPr>
      </p:pic>
      <p:sp>
        <p:nvSpPr>
          <p:cNvPr id="21" name="Rectangle 20"/>
          <p:cNvSpPr/>
          <p:nvPr/>
        </p:nvSpPr>
        <p:spPr>
          <a:xfrm>
            <a:off x="849342" y="5739825"/>
            <a:ext cx="7151654" cy="584775"/>
          </a:xfrm>
          <a:prstGeom prst="rect">
            <a:avLst/>
          </a:prstGeom>
        </p:spPr>
        <p:txBody>
          <a:bodyPr wrap="square">
            <a:spAutoFit/>
          </a:bodyPr>
          <a:lstStyle/>
          <a:p>
            <a:r>
              <a:rPr lang="en-US" sz="1600" b="1" dirty="0">
                <a:solidFill>
                  <a:schemeClr val="bg1">
                    <a:lumMod val="95000"/>
                  </a:schemeClr>
                </a:solidFill>
                <a:latin typeface="Century Gothic" panose="020B0502020202020204" pitchFamily="34" charset="0"/>
              </a:rPr>
              <a:t>Connie White, Broker</a:t>
            </a:r>
          </a:p>
          <a:p>
            <a:r>
              <a:rPr lang="en-US" sz="1600" dirty="0">
                <a:solidFill>
                  <a:schemeClr val="bg1">
                    <a:lumMod val="95000"/>
                  </a:schemeClr>
                </a:solidFill>
                <a:latin typeface="Century Gothic" panose="020B0502020202020204" pitchFamily="34" charset="0"/>
              </a:rPr>
              <a:t>843-532-3356 </a:t>
            </a:r>
            <a:r>
              <a:rPr lang="en-US" sz="1600" dirty="0">
                <a:solidFill>
                  <a:schemeClr val="bg1">
                    <a:lumMod val="95000"/>
                  </a:schemeClr>
                </a:solidFill>
                <a:latin typeface="Trebuchet MS" panose="020B0603020202020204" pitchFamily="34" charset="0"/>
              </a:rPr>
              <a:t>· </a:t>
            </a:r>
            <a:r>
              <a:rPr lang="en-US" sz="1600" dirty="0">
                <a:solidFill>
                  <a:schemeClr val="bg1">
                    <a:lumMod val="95000"/>
                  </a:schemeClr>
                </a:solidFill>
                <a:latin typeface="Century Gothic" panose="020B0502020202020204" pitchFamily="34" charset="0"/>
              </a:rPr>
              <a:t>conniesyouragent@gmail.com</a:t>
            </a:r>
            <a:endParaRPr lang="en-US" sz="1600" dirty="0">
              <a:solidFill>
                <a:schemeClr val="bg1">
                  <a:lumMod val="95000"/>
                </a:schemeClr>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52429"/>
            <a:ext cx="849342" cy="425377"/>
          </a:xfrm>
          <a:prstGeom prst="rect">
            <a:avLst/>
          </a:prstGeom>
        </p:spPr>
      </p:pic>
      <p:sp>
        <p:nvSpPr>
          <p:cNvPr id="5" name="Rectangle 4"/>
          <p:cNvSpPr/>
          <p:nvPr/>
        </p:nvSpPr>
        <p:spPr>
          <a:xfrm rot="19745792">
            <a:off x="-2083359" y="2098904"/>
            <a:ext cx="1590500" cy="338554"/>
          </a:xfrm>
          <a:prstGeom prst="rect">
            <a:avLst/>
          </a:prstGeom>
          <a:noFill/>
        </p:spPr>
        <p:txBody>
          <a:bodyPr wrap="none" lIns="91440" tIns="45720" rIns="91440" bIns="45720">
            <a:spAutoFit/>
          </a:bodyPr>
          <a:lstStyle/>
          <a:p>
            <a:pPr algn="ctr"/>
            <a:r>
              <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Open House Canceled!</a:t>
            </a:r>
          </a:p>
          <a:p>
            <a:pPr algn="ctr"/>
            <a:r>
              <a:rPr lang="en-US" sz="800" b="1"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Under Contract In 3 Days!</a:t>
            </a:r>
            <a:endPar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0998" y="6000750"/>
            <a:ext cx="1143000" cy="857250"/>
          </a:xfrm>
          <a:prstGeom prst="rect">
            <a:avLst/>
          </a:prstGeom>
          <a:ln>
            <a:solidFill>
              <a:schemeClr val="bg1"/>
            </a:solidFill>
          </a:ln>
        </p:spPr>
      </p:pic>
    </p:spTree>
    <p:extLst>
      <p:ext uri="{BB962C8B-B14F-4D97-AF65-F5344CB8AC3E}">
        <p14:creationId xmlns:p14="http://schemas.microsoft.com/office/powerpoint/2010/main" val="267034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118</TotalTime>
  <Words>73</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Stencil</vt:lpstr>
      <vt:lpstr>Trebuchet MS</vt:lpstr>
      <vt:lpstr>Wingdings 3</vt:lpstr>
      <vt:lpstr>Ion Boardroom</vt:lpstr>
      <vt:lpstr>Like New &amp; Move-in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$1,500 Agent Bonus!</dc:title>
  <dc:creator>CVH360</dc:creator>
  <cp:lastModifiedBy>A. Thomas Price</cp:lastModifiedBy>
  <cp:revision>36</cp:revision>
  <dcterms:created xsi:type="dcterms:W3CDTF">2006-08-16T00:00:00Z</dcterms:created>
  <dcterms:modified xsi:type="dcterms:W3CDTF">2017-09-12T18:43:04Z</dcterms:modified>
</cp:coreProperties>
</file>