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2054" y="26"/>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9/23/2021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9/23/2021</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i="1" dirty="0">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Open House </a:t>
            </a:r>
            <a:r>
              <a:rPr lang="en-US" sz="2800" b="1" i="1">
                <a:solidFill>
                  <a:srgbClr val="FFFF00"/>
                </a:solidFill>
                <a:effectLst>
                  <a:outerShdw blurRad="50800" dist="38100" dir="5400000" algn="t" rotWithShape="0">
                    <a:prstClr val="black">
                      <a:alpha val="40000"/>
                    </a:prstClr>
                  </a:outerShdw>
                </a:effectLst>
                <a:latin typeface="Trajan Pro" panose="02020502050506020301" pitchFamily="18" charset="0"/>
                <a:cs typeface="Arial" pitchFamily="34" charset="0"/>
              </a:rPr>
              <a:t>Sunday from 1-5</a:t>
            </a:r>
            <a:endParaRPr lang="en-US" sz="28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5682039"/>
            <a:ext cx="6627497" cy="3461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fontAlgn="base">
              <a:spcBef>
                <a:spcPct val="0"/>
              </a:spcBef>
              <a:spcAft>
                <a:spcPct val="0"/>
              </a:spcAft>
            </a:pPr>
            <a:r>
              <a:rPr lang="en-US" dirty="0">
                <a:latin typeface="Tw Cen MT" pitchFamily="34" charset="0"/>
                <a:cs typeface="Arial" pitchFamily="34" charset="0"/>
              </a:rPr>
              <a:t>Fantastic opportunity to own in the highly desirable Wagener Terrace neighborhood. Gorgeous views of the marsh and Ashley River with mind blowing sunsets surrounded by 100+ year Live Oaks. This property is adjacent to Lowndes Grove Plantation (current Netflix Hit TV series Outer Banks filmed). Refinished hardwood floors throughout. Interior has been freshly painted. Kitchen with breakfast bar, backsplash, new stainless steel appliances, new counter tops, and newly painted cabinets. All light fixtures have been updated and brush nickel hardware installed. Outdoor brick building is zoned to be converted into an office or guest apartment. Property is within walking distance to Hampton Park and the Citadel. Easy bike to upper peninsula shops and restaurants. </a:t>
            </a:r>
            <a:r>
              <a:rPr lang="en-US">
                <a:latin typeface="Tw Cen MT" pitchFamily="34" charset="0"/>
                <a:cs typeface="Arial" pitchFamily="34" charset="0"/>
              </a:rPr>
              <a:t>Won't last long in this market!</a:t>
            </a:r>
            <a:endParaRPr kumimoji="0" lang="en-US"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91974" y="4449783"/>
            <a:ext cx="661362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179 3rd Avenue</a:t>
            </a:r>
          </a:p>
          <a:p>
            <a:pPr lvl="0"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Wagener Terrace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29403</a:t>
            </a:r>
          </a:p>
          <a:p>
            <a:pPr lvl="0"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21019795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$665,000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96782" y="739097"/>
            <a:ext cx="5750436" cy="3621431"/>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1974" y="732247"/>
            <a:ext cx="1531527" cy="1020353"/>
          </a:xfrm>
          <a:prstGeom prst="rect">
            <a:avLst/>
          </a:prstGeom>
        </p:spPr>
      </p:pic>
      <p:grpSp>
        <p:nvGrpSpPr>
          <p:cNvPr id="13" name="Group 12">
            <a:extLst>
              <a:ext uri="{FF2B5EF4-FFF2-40B4-BE49-F238E27FC236}">
                <a16:creationId xmlns:a16="http://schemas.microsoft.com/office/drawing/2014/main" id="{8A8C7CA7-CBDC-476A-AE17-C39E771F4D50}"/>
              </a:ext>
            </a:extLst>
          </p:cNvPr>
          <p:cNvGrpSpPr/>
          <p:nvPr/>
        </p:nvGrpSpPr>
        <p:grpSpPr>
          <a:xfrm>
            <a:off x="1549917" y="748241"/>
            <a:ext cx="1911644" cy="1752600"/>
            <a:chOff x="-2445044" y="838200"/>
            <a:chExt cx="1911644" cy="1752600"/>
          </a:xfrm>
        </p:grpSpPr>
        <p:sp>
          <p:nvSpPr>
            <p:cNvPr id="3" name="Diagonal Stripe 2">
              <a:extLst>
                <a:ext uri="{FF2B5EF4-FFF2-40B4-BE49-F238E27FC236}">
                  <a16:creationId xmlns:a16="http://schemas.microsoft.com/office/drawing/2014/main" id="{49A398AE-8470-4DBC-910B-D1C6CE5EBB53}"/>
                </a:ext>
              </a:extLst>
            </p:cNvPr>
            <p:cNvSpPr/>
            <p:nvPr/>
          </p:nvSpPr>
          <p:spPr>
            <a:xfrm>
              <a:off x="-2286000" y="838200"/>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445044" y="1278863"/>
              <a:ext cx="1649875"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River Views!</a:t>
              </a:r>
            </a:p>
          </p:txBody>
        </p:sp>
      </p:grpSp>
      <p:pic>
        <p:nvPicPr>
          <p:cNvPr id="20" name="Picture 19">
            <a:extLst>
              <a:ext uri="{FF2B5EF4-FFF2-40B4-BE49-F238E27FC236}">
                <a16:creationId xmlns:a16="http://schemas.microsoft.com/office/drawing/2014/main" id="{A51E0306-201A-449F-81D3-0AE306A27D1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1975" y="2032786"/>
            <a:ext cx="1531525" cy="1020353"/>
          </a:xfrm>
          <a:prstGeom prst="rect">
            <a:avLst/>
          </a:prstGeom>
        </p:spPr>
      </p:pic>
      <p:pic>
        <p:nvPicPr>
          <p:cNvPr id="22" name="Picture 21">
            <a:extLst>
              <a:ext uri="{FF2B5EF4-FFF2-40B4-BE49-F238E27FC236}">
                <a16:creationId xmlns:a16="http://schemas.microsoft.com/office/drawing/2014/main" id="{4B3783D6-9A88-4127-A43E-2F93DB4F720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1975" y="3340175"/>
            <a:ext cx="1531525" cy="1020353"/>
          </a:xfrm>
          <a:prstGeom prst="rect">
            <a:avLst/>
          </a:prstGeom>
        </p:spPr>
      </p:pic>
      <p:pic>
        <p:nvPicPr>
          <p:cNvPr id="23" name="Picture 22">
            <a:extLst>
              <a:ext uri="{FF2B5EF4-FFF2-40B4-BE49-F238E27FC236}">
                <a16:creationId xmlns:a16="http://schemas.microsoft.com/office/drawing/2014/main" id="{A3B76022-EB7A-41AF-B06F-839AC9F6728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20500" y="739097"/>
            <a:ext cx="1531525" cy="1020353"/>
          </a:xfrm>
          <a:prstGeom prst="rect">
            <a:avLst/>
          </a:prstGeom>
        </p:spPr>
      </p:pic>
      <p:pic>
        <p:nvPicPr>
          <p:cNvPr id="24" name="Picture 23">
            <a:extLst>
              <a:ext uri="{FF2B5EF4-FFF2-40B4-BE49-F238E27FC236}">
                <a16:creationId xmlns:a16="http://schemas.microsoft.com/office/drawing/2014/main" id="{EF1BD7D9-03C0-4516-B90D-8C7591C6D30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520500" y="2039636"/>
            <a:ext cx="1531525" cy="1020353"/>
          </a:xfrm>
          <a:prstGeom prst="rect">
            <a:avLst/>
          </a:prstGeom>
        </p:spPr>
      </p:pic>
      <p:pic>
        <p:nvPicPr>
          <p:cNvPr id="25" name="Picture 24">
            <a:extLst>
              <a:ext uri="{FF2B5EF4-FFF2-40B4-BE49-F238E27FC236}">
                <a16:creationId xmlns:a16="http://schemas.microsoft.com/office/drawing/2014/main" id="{E10A5216-0C67-421E-B441-D150C13CCA2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520500" y="3340175"/>
            <a:ext cx="1531525" cy="1020353"/>
          </a:xfrm>
          <a:prstGeom prst="rect">
            <a:avLst/>
          </a:prstGeom>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266</TotalTime>
  <Words>196</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Lucida Sans</vt:lpstr>
      <vt:lpstr>Trajan Pro</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81</cp:revision>
  <dcterms:created xsi:type="dcterms:W3CDTF">2006-08-16T00:00:00Z</dcterms:created>
  <dcterms:modified xsi:type="dcterms:W3CDTF">2021-09-23T19:23:14Z</dcterms:modified>
</cp:coreProperties>
</file>