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322" y="5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1/15/2020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1/15/2020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48E0A516-4A74-424D-B47F-C41BC98D3F1C}"/>
              </a:ext>
            </a:extLst>
          </p:cNvPr>
          <p:cNvPicPr>
            <a:picLocks noChangeAspect="1"/>
          </p:cNvPicPr>
          <p:nvPr/>
        </p:nvPicPr>
        <p:blipFill>
          <a:blip r:embed="rId2">
            <a:extLst>
              <a:ext uri="{28A0092B-C50C-407E-A947-70E740481C1C}">
                <a14:useLocalDpi xmlns:a14="http://schemas.microsoft.com/office/drawing/2010/main" val="0"/>
              </a:ext>
            </a:extLst>
          </a:blip>
          <a:stretch/>
        </p:blipFill>
        <p:spPr>
          <a:xfrm>
            <a:off x="0" y="4"/>
            <a:ext cx="8229600" cy="5478791"/>
          </a:xfrm>
          <a:prstGeom prst="rect">
            <a:avLst/>
          </a:prstGeom>
          <a:ln>
            <a:noFill/>
          </a:ln>
          <a:effectLst/>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71354" y="7469827"/>
            <a:ext cx="1828800" cy="1214973"/>
          </a:xfrm>
          <a:prstGeom prst="rect">
            <a:avLst/>
          </a:prstGeom>
          <a:ln>
            <a:noFill/>
          </a:ln>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258" y="5517490"/>
            <a:ext cx="8229599" cy="1949493"/>
          </a:xfrm>
        </p:spPr>
        <p:txBody>
          <a:bodyPr anchor="ctr">
            <a:noAutofit/>
          </a:bodyPr>
          <a:lstStyle/>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Great Opportunity to purchase Main and Guest House on one of largest lots in Wild Dunes--Stunning Ocean Views and a short walk to the beach. The lot is also one of the highest elevations in Wild Dunes and possibly the highest on the Isle of Palms. A unique property with pool, Guest House, Pool House and more.</a:t>
            </a:r>
          </a:p>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The main residence has 8 bedrooms, 5 full baths and 3 1/2 baths, a Great Room, dining area off the kitchen with great views of the Atlantic Ocean! Large pool with bathhouse--an ideal setting for entertaining! The impressive main residence with many grand features has approximately 4100 square feet and the guest cottage over 1000 sq. ft. This home features an updated kitchen with granite counter tops and custom cabinetry. One of a kind in Wild Dunes!</a:t>
            </a:r>
            <a:endParaRPr lang="en-US" sz="13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228600" y="73164"/>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latin typeface="Century Gothic" panose="020B0502020202020204" pitchFamily="34" charset="0"/>
              </a:rPr>
              <a:t>17 W Beachwood West</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Wild Dunes | Isle of Palms, SC 29451 | MLS# 19009304 | $1,350,000</a:t>
            </a:r>
            <a:endParaRPr lang="en-US" sz="12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229516" y="4894943"/>
            <a:ext cx="7770569" cy="461665"/>
          </a:xfrm>
          <a:prstGeom prst="rect">
            <a:avLst/>
          </a:prstGeom>
          <a:noFill/>
        </p:spPr>
        <p:txBody>
          <a:bodyPr wrap="square">
            <a:spAutoFit/>
          </a:bodyPr>
          <a:lstStyle/>
          <a:p>
            <a:pPr algn="ctr"/>
            <a:r>
              <a:rPr lang="en-US" sz="2400" b="1" i="1" dirty="0">
                <a:solidFill>
                  <a:schemeClr val="bg1"/>
                </a:solidFill>
                <a:effectLst>
                  <a:outerShdw blurRad="38100" dist="38100" dir="2700000" algn="tl">
                    <a:srgbClr val="000000">
                      <a:alpha val="43137"/>
                    </a:srgbClr>
                  </a:outerShdw>
                </a:effectLst>
              </a:rPr>
              <a:t>Ocean Views, Pool &amp; Guest House</a:t>
            </a:r>
          </a:p>
        </p:txBody>
      </p:sp>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4800" y="7467601"/>
            <a:ext cx="1828800" cy="1214141"/>
          </a:xfrm>
          <a:prstGeom prst="rect">
            <a:avLst/>
          </a:prstGeom>
          <a:ln>
            <a:noFill/>
          </a:ln>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228715" y="7467600"/>
            <a:ext cx="1828800" cy="1219200"/>
          </a:xfrm>
          <a:prstGeom prst="rect">
            <a:avLst/>
          </a:prstGeom>
          <a:ln>
            <a:noFill/>
          </a:ln>
          <a:effectLst/>
        </p:spPr>
      </p:pic>
      <p:sp>
        <p:nvSpPr>
          <p:cNvPr id="4" name="Rectangle 3">
            <a:extLst>
              <a:ext uri="{FF2B5EF4-FFF2-40B4-BE49-F238E27FC236}">
                <a16:creationId xmlns:a16="http://schemas.microsoft.com/office/drawing/2014/main" id="{BD5F38D1-3C09-476C-9544-C12C023A5A70}"/>
              </a:ext>
            </a:extLst>
          </p:cNvPr>
          <p:cNvSpPr/>
          <p:nvPr/>
        </p:nvSpPr>
        <p:spPr>
          <a:xfrm>
            <a:off x="-5413507" y="2739398"/>
            <a:ext cx="5407249" cy="461665"/>
          </a:xfrm>
          <a:prstGeom prst="rect">
            <a:avLst/>
          </a:prstGeom>
        </p:spPr>
        <p:txBody>
          <a:bodyPr wrap="none">
            <a:spAutoFit/>
          </a:bodyPr>
          <a:lstStyle/>
          <a:p>
            <a:pPr algn="ctr"/>
            <a:r>
              <a:rPr lang="en-US" sz="2400" b="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MOTIVATED SELLER!! REDUCED 150K!</a:t>
            </a:r>
            <a:endParaRPr lang="en-US" sz="2400" b="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152630" y="7469828"/>
            <a:ext cx="1828800" cy="1214972"/>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284</TotalTime>
  <Words>223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17 W Beachwood West Wild Dunes | Isle of Palms, SC 29451 | MLS# 19009304 | $1,350,000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81</cp:revision>
  <dcterms:created xsi:type="dcterms:W3CDTF">2006-08-16T00:00:00Z</dcterms:created>
  <dcterms:modified xsi:type="dcterms:W3CDTF">2020-01-15T19:44:10Z</dcterms:modified>
</cp:coreProperties>
</file>