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6/25/2019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6363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63634"/>
            <a:ext cx="7770569" cy="2236442"/>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Unique home on one of the largest lots in Wild dunes!! This home is situated on a full acre with a main house and a one bedroom guest cottage with a three car garage. The lot is also one of the highest elevations in Wild Dunes and possibly the highest on the Isle of Palms. 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Make an appointment to preview this home that offers a desirable location, 1 acre, elevated lot, pool with pool house and an adjacent guest cottage. One of a kind in Wild Dunes!</a:t>
            </a: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$1,900,000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4343400"/>
            <a:ext cx="7770569" cy="707886"/>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Back Up Offers Welcomed </a:t>
            </a:r>
          </a:p>
          <a:p>
            <a:pPr algn="ctr"/>
            <a:r>
              <a:rPr lang="en-US" b="1" i="1" dirty="0">
                <a:solidFill>
                  <a:schemeClr val="bg1"/>
                </a:solidFill>
                <a:effectLst>
                  <a:outerShdw blurRad="50800" dist="38100" dir="5400000" algn="t" rotWithShape="0">
                    <a:schemeClr val="tx2">
                      <a:lumMod val="50000"/>
                      <a:alpha val="40000"/>
                    </a:schemeClr>
                  </a:outerShdw>
                </a:effectLst>
              </a:rPr>
              <a:t>Ocean Views, Pool and Guest House</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7945" y="7467601"/>
            <a:ext cx="1828800" cy="121751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467600"/>
            <a:ext cx="1828800"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0115" y="7467600"/>
            <a:ext cx="1828800" cy="1219200"/>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4030" y="7469828"/>
            <a:ext cx="1828800"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242</TotalTime>
  <Words>208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$1,900,000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2019-06-25T19:17:30Z</dcterms:modified>
</cp:coreProperties>
</file>