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10/22/2019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Great Opportunity to purchase the "Castle" in Wild Dunes--Ocean Views and short walk to the beach. Unique home on one of the largest lots in Wild Dunes!! Even Better...this property has just been approved for a partition (subdivided) for two lots, with conditions that must be met and each one being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approx</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1/2 acre. A proposed survey has been completed and can be deeded separately and recorded once the conditions are met. The lot is also one of the highest elevations in Wild Dunes and possibly the highest on the Isle of Palms. This is a unique property with many options and won't last long! </a:t>
            </a:r>
          </a:p>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One of a kind in Wild Dunes!</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$1,800,000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937000"/>
            <a:ext cx="7770569" cy="707886"/>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Ocean Views, Pool &amp; Guest House</a:t>
            </a:r>
          </a:p>
          <a:p>
            <a:pPr algn="ctr"/>
            <a:r>
              <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rPr>
              <a:t>1 Acre Lot Can Be Subdivided Into 2 Lots With Conditions</a:t>
            </a:r>
            <a:endParaRPr lang="en-US" b="1" i="1" dirty="0">
              <a:solidFill>
                <a:schemeClr val="bg1"/>
              </a:solidFill>
              <a:effectLst>
                <a:outerShdw blurRad="50800" dist="38100" dir="5400000" algn="t" rotWithShape="0">
                  <a:schemeClr val="tx2">
                    <a:lumMod val="50000"/>
                    <a:alpha val="40000"/>
                  </a:schemeClr>
                </a:outerShdw>
                <a:reflection blurRad="6350" stA="60000" endA="900" endPos="60000" dist="29997" dir="5400000" sy="-100000" algn="bl" rotWithShape="0"/>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79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467600"/>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01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40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248</TotalTime>
  <Words>248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$1,800,000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2019-10-22T19:03:50Z</dcterms:modified>
</cp:coreProperties>
</file>