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62"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12/18/2019</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
            <a:ext cx="7772400" cy="5163634"/>
          </a:xfrm>
          <a:prstGeom prst="rect">
            <a:avLst/>
          </a:prstGeom>
          <a:ln>
            <a:noFill/>
          </a:ln>
          <a:effectLst>
            <a:softEdge rad="112500"/>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601" y="5163634"/>
            <a:ext cx="7770569" cy="2236442"/>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Great Opportunity to purchase Main and Guest House on one of largest lots in Wild Dunes--Stunning Ocean Views and a short walk to the beach. The lot is also one of the highest elevations in Wild Dunes and possibly the highest on the Isle of Palms. A unique property with pool, Guest House, Pool House and more.</a:t>
            </a:r>
          </a:p>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 main residence has 8 bedrooms, 5 full baths and 3 1/2 baths, a Great Room, dining area off the kitchen with great views of the Atlantic Ocean! Large pool with bathhouse--an ideal setting for entertaining! The impressive main residence with many grand features has approximately 4100 square feet and the guest cottage over 1000 sq. ft. This home features an updated kitchen with granite counter tops and custom cabinetry. </a:t>
            </a:r>
            <a:r>
              <a:rPr lang="en-US" sz="14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One of a kind in Wild Dunes!</a:t>
            </a:r>
          </a:p>
        </p:txBody>
      </p:sp>
      <p:sp>
        <p:nvSpPr>
          <p:cNvPr id="2" name="Title 1"/>
          <p:cNvSpPr>
            <a:spLocks noGrp="1"/>
          </p:cNvSpPr>
          <p:nvPr>
            <p:ph type="ctrTitle"/>
          </p:nvPr>
        </p:nvSpPr>
        <p:spPr>
          <a:xfrm>
            <a:off x="228600" y="7316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17 W Beachwood West</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Wild Dunes | Isle of Palms, SC 29451 | MLS# 19009304 | $1,500,000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222343" y="3810001"/>
            <a:ext cx="7770569" cy="1015663"/>
          </a:xfrm>
          <a:prstGeom prst="rect">
            <a:avLst/>
          </a:prstGeom>
          <a:noFill/>
        </p:spPr>
        <p:txBody>
          <a:bodyPr wrap="square">
            <a:spAutoFit/>
          </a:bodyPr>
          <a:lstStyle/>
          <a:p>
            <a:pPr algn="ctr"/>
            <a:r>
              <a:rPr lang="en-US" b="1" i="1" dirty="0">
                <a:solidFill>
                  <a:schemeClr val="bg1"/>
                </a:solidFill>
                <a:effectLst>
                  <a:outerShdw blurRad="50800" dist="38100" dir="5400000" algn="t" rotWithShape="0">
                    <a:schemeClr val="tx2">
                      <a:lumMod val="50000"/>
                      <a:alpha val="40000"/>
                    </a:schemeClr>
                  </a:outerShdw>
                  <a:reflection blurRad="6350" stA="60000" endA="900" endPos="60000" dist="29997" dir="5400000" sy="-100000" algn="bl" rotWithShape="0"/>
                </a:effectLst>
              </a:rPr>
              <a:t>Ocean Views, Pool &amp; Guest House</a:t>
            </a:r>
          </a:p>
          <a:p>
            <a:pPr algn="ctr"/>
            <a:r>
              <a:rPr lang="en-US" b="1" i="1" dirty="0">
                <a:solidFill>
                  <a:schemeClr val="bg1"/>
                </a:solidFill>
                <a:effectLst>
                  <a:outerShdw blurRad="50800" dist="38100" dir="5400000" algn="t" rotWithShape="0">
                    <a:schemeClr val="tx2">
                      <a:lumMod val="50000"/>
                      <a:alpha val="40000"/>
                    </a:schemeClr>
                  </a:outerShdw>
                  <a:reflection blurRad="6350" stA="60000" endA="900" endPos="60000" dist="29997" dir="5400000" sy="-100000" algn="bl" rotWithShape="0"/>
                </a:effectLst>
              </a:rPr>
              <a:t>1 Acre Lot Can Be Subdivided</a:t>
            </a:r>
          </a:p>
          <a:p>
            <a:pPr algn="ctr"/>
            <a:r>
              <a:rPr lang="en-US" b="1" i="1" dirty="0">
                <a:solidFill>
                  <a:schemeClr val="bg1"/>
                </a:solidFill>
                <a:effectLst>
                  <a:outerShdw blurRad="50800" dist="38100" dir="5400000" algn="t" rotWithShape="0">
                    <a:schemeClr val="tx2">
                      <a:lumMod val="50000"/>
                      <a:alpha val="40000"/>
                    </a:schemeClr>
                  </a:outerShdw>
                  <a:reflection blurRad="6350" stA="60000" endA="900" endPos="60000" dist="29997" dir="5400000" sy="-100000" algn="bl" rotWithShape="0"/>
                </a:effectLst>
              </a:rPr>
              <a:t>Into 2 Lots With Conditions</a:t>
            </a:r>
            <a:endParaRPr lang="en-US" b="1" i="1" dirty="0">
              <a:solidFill>
                <a:schemeClr val="bg1"/>
              </a:solidFill>
              <a:effectLst>
                <a:outerShdw blurRad="50800" dist="38100" dir="5400000" algn="t" rotWithShape="0">
                  <a:schemeClr val="tx2">
                    <a:lumMod val="50000"/>
                    <a:alpha val="40000"/>
                  </a:schemeClr>
                </a:outerShdw>
                <a:reflection blurRad="6350" stA="60000" endA="900" endPos="60000" dist="29997" dir="5400000" sy="-100000" algn="bl" rotWithShape="0"/>
              </a:effectLst>
              <a:highlight>
                <a:srgbClr val="FFFF00"/>
              </a:highligh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76545" y="7467601"/>
            <a:ext cx="1828800" cy="1217510"/>
          </a:xfrm>
          <a:prstGeom prst="rect">
            <a:avLst/>
          </a:prstGeom>
          <a:ln>
            <a:noFill/>
          </a:ln>
          <a:effectLst>
            <a:outerShdw blurRad="50800" dist="38100" dir="2700000" algn="tl"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6547995"/>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5392640"/>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4800" y="7467601"/>
            <a:ext cx="1828800" cy="1214141"/>
          </a:xfrm>
          <a:prstGeom prst="rect">
            <a:avLst/>
          </a:prstGeom>
          <a:ln>
            <a:noFill/>
          </a:ln>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29915" y="1507091"/>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05000" y="7733947"/>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228715" y="7467600"/>
            <a:ext cx="1828800" cy="1219200"/>
          </a:xfrm>
          <a:prstGeom prst="rect">
            <a:avLst/>
          </a:prstGeom>
          <a:ln>
            <a:noFill/>
          </a:ln>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1367895" y="3272136"/>
            <a:ext cx="5493813" cy="461665"/>
          </a:xfrm>
          <a:prstGeom prst="rect">
            <a:avLst/>
          </a:prstGeom>
        </p:spPr>
        <p:txBody>
          <a:bodyPr wrap="none">
            <a:spAutoFit/>
          </a:bodyPr>
          <a:lstStyle/>
          <a:p>
            <a:pPr algn="ctr"/>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MOTIVATED SELLER!! REDUCED 300K!</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152630" y="7469828"/>
            <a:ext cx="1828800" cy="1214972"/>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253</TotalTime>
  <Words>234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17 W Beachwood West Wild Dunes | Isle of Palms, SC 29451 | MLS# 19009304 | $1,500,000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78</cp:revision>
  <dcterms:created xsi:type="dcterms:W3CDTF">2006-08-16T00:00:00Z</dcterms:created>
  <dcterms:modified xsi:type="dcterms:W3CDTF">2019-12-18T20:19:07Z</dcterms:modified>
</cp:coreProperties>
</file>