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4/11/2018</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g"/><Relationship Id="rId7" Type="http://schemas.openxmlformats.org/officeDocument/2006/relationships/image" Target="../media/image5.jpeg"/><Relationship Id="rId2" Type="http://schemas.openxmlformats.org/officeDocument/2006/relationships/hyperlink" Target="mailto:trey@landsouthofcharleston.com"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1"/>
            <a:ext cx="7772400" cy="1142999"/>
          </a:xfrm>
        </p:spPr>
        <p:txBody>
          <a:bodyPr>
            <a:normAutofit/>
          </a:bodyPr>
          <a:lstStyle/>
          <a:p>
            <a:r>
              <a:rPr lang="en-US" sz="2400" b="1" i="1" dirty="0" err="1">
                <a:solidFill>
                  <a:srgbClr val="FF0000"/>
                </a:solidFill>
                <a:latin typeface="Times New Roman" panose="02020603050405020304" pitchFamily="18" charset="0"/>
                <a:cs typeface="Times New Roman" panose="02020603050405020304" pitchFamily="18" charset="0"/>
              </a:rPr>
              <a:t>Harleston</a:t>
            </a:r>
            <a:r>
              <a:rPr lang="en-US" sz="2400" b="1" i="1" dirty="0">
                <a:solidFill>
                  <a:srgbClr val="FF0000"/>
                </a:solidFill>
                <a:latin typeface="Times New Roman" panose="02020603050405020304" pitchFamily="18" charset="0"/>
                <a:cs typeface="Times New Roman" panose="02020603050405020304" pitchFamily="18" charset="0"/>
              </a:rPr>
              <a:t> Village Open House Saturday 11:30a-2p</a:t>
            </a:r>
            <a:br>
              <a:rPr lang="en-US" sz="2400" b="1" i="1"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17 Bennett Street ~ Charleston, SC 29401</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MLS# 18003846 ~ Reduced to $929,000</a:t>
            </a:r>
            <a:endParaRPr lang="en-US" sz="2400" i="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0312" y="5071443"/>
            <a:ext cx="7331776" cy="3273378"/>
          </a:xfrm>
        </p:spPr>
        <p:txBody>
          <a:bodyPr anchor="ctr">
            <a:normAutofit/>
          </a:bodyPr>
          <a:lstStyle/>
          <a:p>
            <a:r>
              <a:rPr lang="en-US" sz="1800">
                <a:solidFill>
                  <a:schemeClr val="tx1">
                    <a:lumMod val="65000"/>
                    <a:lumOff val="35000"/>
                  </a:schemeClr>
                </a:solidFill>
                <a:latin typeface="Times New Roman" panose="02020603050405020304" pitchFamily="18" charset="0"/>
                <a:cs typeface="Times New Roman" panose="02020603050405020304" pitchFamily="18" charset="0"/>
              </a:rPr>
              <a:t>Beautiful </a:t>
            </a:r>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large historic home in </a:t>
            </a:r>
            <a:r>
              <a:rPr lang="en-US" sz="1800" dirty="0" err="1">
                <a:solidFill>
                  <a:schemeClr val="tx1">
                    <a:lumMod val="65000"/>
                    <a:lumOff val="35000"/>
                  </a:schemeClr>
                </a:solidFill>
                <a:latin typeface="Times New Roman" panose="02020603050405020304" pitchFamily="18" charset="0"/>
                <a:cs typeface="Times New Roman" panose="02020603050405020304" pitchFamily="18" charset="0"/>
              </a:rPr>
              <a:t>Harleston</a:t>
            </a:r>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 Village situated on a spacious lot! This meticulously maintained house has only 2 owners since its immaculate construction in 1920. Upon entering the house, you'll notice the abundance of natural light, large windows, beautiful oak and pine floors and tall ceilings that create a feeling of spaciousness. The large lot, that includes a fenced in backyard, detached storage, and off street parking is perfect for gardeners, children and pets alike. The Chef's kitchen boasts top of the line stainless steel appliances and built in breakfast nook. With ample seating areas on the front porch and back screened in porch, you can relax indoors or outdoors all year long. This central location, just blocks from Colonial Lake, restaurants, MUSC and galleries allows you to enjoy all that downtown has to offer!</a:t>
            </a:r>
          </a:p>
        </p:txBody>
      </p:sp>
      <p:sp>
        <p:nvSpPr>
          <p:cNvPr id="4" name="Rectangle 3"/>
          <p:cNvSpPr/>
          <p:nvPr/>
        </p:nvSpPr>
        <p:spPr>
          <a:xfrm>
            <a:off x="137160" y="152400"/>
            <a:ext cx="7498080" cy="9677400"/>
          </a:xfrm>
          <a:prstGeom prst="rect">
            <a:avLst/>
          </a:prstGeom>
          <a:noFill/>
          <a:ln w="3175">
            <a:solidFill>
              <a:srgbClr val="FF8B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90500" y="8458200"/>
            <a:ext cx="7391400" cy="1354217"/>
          </a:xfrm>
          <a:prstGeom prst="rect">
            <a:avLst/>
          </a:prstGeom>
        </p:spPr>
        <p:txBody>
          <a:bodyPr wrap="square">
            <a:spAutoFit/>
          </a:bodyPr>
          <a:lstStyle/>
          <a:p>
            <a:pPr algn="ctr"/>
            <a:r>
              <a:rPr lang="en-US" sz="2000" b="1" dirty="0">
                <a:latin typeface="Times New Roman" panose="02020603050405020304" pitchFamily="18" charset="0"/>
                <a:cs typeface="Times New Roman" panose="02020603050405020304" pitchFamily="18" charset="0"/>
              </a:rPr>
              <a:t>Trey Morrison</a:t>
            </a:r>
          </a:p>
          <a:p>
            <a:pPr algn="ctr"/>
            <a:r>
              <a:rPr lang="en-US" sz="1600" dirty="0">
                <a:latin typeface="Times New Roman" panose="02020603050405020304" pitchFamily="18" charset="0"/>
                <a:cs typeface="Times New Roman" panose="02020603050405020304" pitchFamily="18" charset="0"/>
                <a:hlinkClick r:id="rId2"/>
              </a:rPr>
              <a:t>trey@landsouthofcharleston.com</a:t>
            </a:r>
            <a:endParaRPr lang="en-US" sz="1600" dirty="0">
              <a:latin typeface="Times New Roman" panose="02020603050405020304" pitchFamily="18" charset="0"/>
              <a:cs typeface="Times New Roman" panose="02020603050405020304" pitchFamily="18" charset="0"/>
            </a:endParaRPr>
          </a:p>
          <a:p>
            <a:pPr algn="ctr"/>
            <a:r>
              <a:rPr lang="en-US" sz="1600" dirty="0">
                <a:latin typeface="Times New Roman" panose="02020603050405020304" pitchFamily="18" charset="0"/>
                <a:cs typeface="Times New Roman" panose="02020603050405020304" pitchFamily="18" charset="0"/>
              </a:rPr>
              <a:t>Mobile 843-697-6849</a:t>
            </a:r>
          </a:p>
          <a:p>
            <a:pPr algn="ctr"/>
            <a:endParaRPr lang="en-US" sz="1600" dirty="0">
              <a:latin typeface="Times New Roman" panose="02020603050405020304" pitchFamily="18" charset="0"/>
              <a:cs typeface="Times New Roman" panose="02020603050405020304" pitchFamily="18" charset="0"/>
            </a:endParaRPr>
          </a:p>
          <a:p>
            <a:pPr algn="ctr"/>
            <a:r>
              <a:rPr lang="en-US" sz="1200" dirty="0">
                <a:latin typeface="Times New Roman" panose="02020603050405020304" pitchFamily="18" charset="0"/>
                <a:cs typeface="Times New Roman" panose="02020603050405020304" pitchFamily="18" charset="0"/>
              </a:rPr>
              <a:t>Land South of Charleston, LLC </a:t>
            </a:r>
            <a:r>
              <a:rPr lang="en-US" sz="1200">
                <a:latin typeface="Times New Roman" panose="02020603050405020304" pitchFamily="18" charset="0"/>
                <a:cs typeface="Times New Roman" panose="02020603050405020304" pitchFamily="18" charset="0"/>
              </a:rPr>
              <a:t>| 180 East Bay St, Suite 300 | Charleston 29401</a:t>
            </a:r>
            <a:endParaRPr lang="en-US" sz="1200" dirty="0">
              <a:latin typeface="Times New Roman" panose="02020603050405020304" pitchFamily="18" charset="0"/>
              <a:cs typeface="Times New Roman" panose="02020603050405020304" pitchFamily="18" charset="0"/>
            </a:endParaRPr>
          </a:p>
        </p:txBody>
      </p:sp>
      <p:cxnSp>
        <p:nvCxnSpPr>
          <p:cNvPr id="7" name="Straight Connector 6"/>
          <p:cNvCxnSpPr/>
          <p:nvPr/>
        </p:nvCxnSpPr>
        <p:spPr>
          <a:xfrm>
            <a:off x="1028700" y="8401510"/>
            <a:ext cx="5715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37599" y="1447801"/>
            <a:ext cx="1609750" cy="2409594"/>
          </a:xfrm>
          <a:prstGeom prst="rect">
            <a:avLst/>
          </a:prstGeom>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04648" y="4121662"/>
            <a:ext cx="1370645" cy="893898"/>
          </a:xfrm>
          <a:prstGeom prst="rect">
            <a:avLst/>
          </a:prstGeom>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1642" y="4111412"/>
            <a:ext cx="1370644" cy="914399"/>
          </a:xfrm>
          <a:prstGeom prst="rect">
            <a:avLst/>
          </a:prstGeom>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18619" y="4111412"/>
            <a:ext cx="1369695" cy="914400"/>
          </a:xfrm>
          <a:prstGeom prst="rect">
            <a:avLst/>
          </a:prstGeom>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78130" y="4111729"/>
            <a:ext cx="1368743" cy="913765"/>
          </a:xfrm>
          <a:prstGeom prst="rect">
            <a:avLst/>
          </a:prstGeom>
        </p:spPr>
      </p:pic>
      <p:pic>
        <p:nvPicPr>
          <p:cNvPr id="19" name="Picture 1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31642" y="1447801"/>
            <a:ext cx="1610868" cy="2411268"/>
          </a:xfrm>
          <a:prstGeom prst="rect">
            <a:avLst/>
          </a:prstGeom>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448800" y="3378207"/>
            <a:ext cx="627723" cy="939623"/>
          </a:xfrm>
          <a:prstGeom prst="rect">
            <a:avLst/>
          </a:prstGeom>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691628" y="4111412"/>
            <a:ext cx="1369693" cy="914399"/>
          </a:xfrm>
          <a:prstGeom prst="rect">
            <a:avLst/>
          </a:prstGeom>
        </p:spPr>
      </p:pic>
      <p:pic>
        <p:nvPicPr>
          <p:cNvPr id="15" name="Picture 14"/>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094322" y="1447800"/>
            <a:ext cx="3615994" cy="2414016"/>
          </a:xfrm>
          <a:prstGeom prst="rect">
            <a:avLst/>
          </a:prstGeom>
        </p:spPr>
      </p:pic>
    </p:spTree>
    <p:extLst>
      <p:ext uri="{BB962C8B-B14F-4D97-AF65-F5344CB8AC3E}">
        <p14:creationId xmlns:p14="http://schemas.microsoft.com/office/powerpoint/2010/main" val="3945436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186</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Harleston Village Open House Saturday 11:30a-2p 17 Bennett Street ~ Charleston, SC 29401 MLS# 18003846 ~ Reduced to $929,000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Opportunity ~ Handyman Special ~</dc:title>
  <dc:creator>CVH360</dc:creator>
  <cp:lastModifiedBy>A. Thomas Price</cp:lastModifiedBy>
  <cp:revision>21</cp:revision>
  <dcterms:created xsi:type="dcterms:W3CDTF">2006-08-16T00:00:00Z</dcterms:created>
  <dcterms:modified xsi:type="dcterms:W3CDTF">2018-04-11T19:12:33Z</dcterms:modified>
</cp:coreProperties>
</file>