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56" autoAdjust="0"/>
    <p:restoredTop sz="94660"/>
  </p:normalViewPr>
  <p:slideViewPr>
    <p:cSldViewPr>
      <p:cViewPr varScale="1">
        <p:scale>
          <a:sx n="47" d="100"/>
          <a:sy n="47" d="100"/>
        </p:scale>
        <p:origin x="1752" y="6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7/13/2016</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9937" y="6425498"/>
            <a:ext cx="7315200" cy="1734848"/>
          </a:xfrm>
        </p:spPr>
        <p:txBody>
          <a:bodyPr numCol="1" anchor="ctr">
            <a:normAutofit fontScale="77500" lnSpcReduction="20000"/>
          </a:bodyPr>
          <a:lstStyle/>
          <a:p>
            <a:r>
              <a:rPr lang="en-US" sz="2000" dirty="0">
                <a:solidFill>
                  <a:srgbClr val="21155D"/>
                </a:solidFill>
              </a:rPr>
              <a:t>3 Bed / 2 Bath, completely renovated in 2014 with a detached studio cottage that is currently an active Airbnb rental generating $3000/month in income.  This immaculate home is located in one of the most sought after neighborhoods in Charleston and has all the upgrades your looking for and more!!!  Don't miss out on your opportunity to see a true one of a kind home in the lovely Byrnes Downs.  </a:t>
            </a:r>
          </a:p>
          <a:p>
            <a:endParaRPr lang="en-US" sz="2000" dirty="0">
              <a:solidFill>
                <a:srgbClr val="21155D"/>
              </a:solidFill>
            </a:endParaRPr>
          </a:p>
          <a:p>
            <a:r>
              <a:rPr lang="en-US" sz="2000" i="1" dirty="0">
                <a:solidFill>
                  <a:srgbClr val="21155D"/>
                </a:solidFill>
              </a:rPr>
              <a:t>Showings begin this Saturday, July 16th!!!</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5237" y="562473"/>
            <a:ext cx="6324600" cy="4717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29937" y="5319446"/>
            <a:ext cx="7315200" cy="1066800"/>
          </a:xfrm>
          <a:noFill/>
        </p:spPr>
        <p:txBody>
          <a:bodyPr anchor="ctr">
            <a:noAutofit/>
          </a:bodyPr>
          <a:lstStyle/>
          <a:p>
            <a:r>
              <a:rPr lang="en-US" sz="2800" b="1" dirty="0">
                <a:solidFill>
                  <a:srgbClr val="21155D"/>
                </a:solidFill>
                <a:cs typeface="Times New Roman" panose="02020603050405020304" pitchFamily="18" charset="0"/>
              </a:rPr>
              <a:t>17 Timmerman Drive</a:t>
            </a:r>
            <a:br>
              <a:rPr lang="en-US" sz="2000" b="1" dirty="0">
                <a:solidFill>
                  <a:srgbClr val="21155D"/>
                </a:solidFill>
                <a:cs typeface="Times New Roman" panose="02020603050405020304" pitchFamily="18" charset="0"/>
              </a:rPr>
            </a:br>
            <a:r>
              <a:rPr lang="en-US" sz="1800" b="1" dirty="0">
                <a:solidFill>
                  <a:srgbClr val="21155D"/>
                </a:solidFill>
                <a:cs typeface="Times New Roman" panose="02020603050405020304" pitchFamily="18" charset="0"/>
              </a:rPr>
              <a:t>Charleston, SC 29407</a:t>
            </a:r>
            <a:endParaRPr lang="en-US" sz="1100" b="1" dirty="0">
              <a:solidFill>
                <a:srgbClr val="21155D"/>
              </a:solidFill>
              <a:cs typeface="Times New Roman" panose="02020603050405020304" pitchFamily="18" charset="0"/>
            </a:endParaRPr>
          </a:p>
        </p:txBody>
      </p:sp>
      <p:sp>
        <p:nvSpPr>
          <p:cNvPr id="4" name="Rectangle 3"/>
          <p:cNvSpPr/>
          <p:nvPr/>
        </p:nvSpPr>
        <p:spPr>
          <a:xfrm>
            <a:off x="0" y="1"/>
            <a:ext cx="7775074" cy="523220"/>
          </a:xfrm>
          <a:prstGeom prst="rect">
            <a:avLst/>
          </a:prstGeom>
          <a:noFill/>
        </p:spPr>
        <p:txBody>
          <a:bodyPr wrap="square">
            <a:spAutoFit/>
          </a:bodyPr>
          <a:lstStyle/>
          <a:p>
            <a:pPr algn="ctr"/>
            <a:r>
              <a:rPr lang="en-US" sz="2800" i="1" dirty="0">
                <a:solidFill>
                  <a:srgbClr val="21155D"/>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Live for Free in Byrnes Down</a:t>
            </a:r>
          </a:p>
        </p:txBody>
      </p:sp>
      <p:graphicFrame>
        <p:nvGraphicFramePr>
          <p:cNvPr id="8" name="Table 7"/>
          <p:cNvGraphicFramePr>
            <a:graphicFrameLocks noGrp="1"/>
          </p:cNvGraphicFramePr>
          <p:nvPr>
            <p:extLst>
              <p:ext uri="{D42A27DB-BD31-4B8C-83A1-F6EECF244321}">
                <p14:modId xmlns:p14="http://schemas.microsoft.com/office/powerpoint/2010/main" val="568226658"/>
              </p:ext>
            </p:extLst>
          </p:nvPr>
        </p:nvGraphicFramePr>
        <p:xfrm>
          <a:off x="1643958" y="9316720"/>
          <a:ext cx="4489832" cy="741680"/>
        </p:xfrm>
        <a:graphic>
          <a:graphicData uri="http://schemas.openxmlformats.org/drawingml/2006/table">
            <a:tbl>
              <a:tblPr firstRow="1" bandRow="1">
                <a:tableStyleId>{5C22544A-7EE6-4342-B048-85BDC9FD1C3A}</a:tableStyleId>
              </a:tblPr>
              <a:tblGrid>
                <a:gridCol w="1056431">
                  <a:extLst>
                    <a:ext uri="{9D8B030D-6E8A-4147-A177-3AD203B41FA5}">
                      <a16:colId xmlns:a16="http://schemas.microsoft.com/office/drawing/2014/main" val="20000"/>
                    </a:ext>
                  </a:extLst>
                </a:gridCol>
                <a:gridCol w="2252611">
                  <a:extLst>
                    <a:ext uri="{9D8B030D-6E8A-4147-A177-3AD203B41FA5}">
                      <a16:colId xmlns:a16="http://schemas.microsoft.com/office/drawing/2014/main" val="20001"/>
                    </a:ext>
                  </a:extLst>
                </a:gridCol>
                <a:gridCol w="1180790">
                  <a:extLst>
                    <a:ext uri="{9D8B030D-6E8A-4147-A177-3AD203B41FA5}">
                      <a16:colId xmlns:a16="http://schemas.microsoft.com/office/drawing/2014/main" val="20002"/>
                    </a:ext>
                  </a:extLst>
                </a:gridCol>
              </a:tblGrid>
              <a:tr h="370840">
                <a:tc>
                  <a:txBody>
                    <a:bodyPr/>
                    <a:lstStyle/>
                    <a:p>
                      <a:pPr algn="l"/>
                      <a:r>
                        <a:rPr lang="en-US" sz="1200" b="1" dirty="0">
                          <a:solidFill>
                            <a:schemeClr val="tx1"/>
                          </a:solidFill>
                          <a:latin typeface="+mj-lt"/>
                        </a:rPr>
                        <a:t>Nikki Jones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200" b="1" dirty="0">
                          <a:solidFill>
                            <a:schemeClr val="tx1"/>
                          </a:solidFill>
                          <a:latin typeface="+mj-lt"/>
                        </a:rPr>
                        <a:t>nikki@petigruproperties.com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indent="0" algn="r" defTabSz="1018824"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j-lt"/>
                        </a:rPr>
                        <a:t>(843) 442-5880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gridSpan="3">
                  <a:txBody>
                    <a:bodyPr/>
                    <a:lstStyle/>
                    <a:p>
                      <a:pPr marL="0" marR="0" indent="0" algn="ctr" defTabSz="1018824" rtl="0" eaLnBrk="1" fontAlgn="auto" latinLnBrk="0" hangingPunct="1">
                        <a:lnSpc>
                          <a:spcPct val="100000"/>
                        </a:lnSpc>
                        <a:spcBef>
                          <a:spcPts val="0"/>
                        </a:spcBef>
                        <a:spcAft>
                          <a:spcPts val="0"/>
                        </a:spcAft>
                        <a:buClrTx/>
                        <a:buSzTx/>
                        <a:buFontTx/>
                        <a:buNone/>
                        <a:tabLst/>
                        <a:defRPr/>
                      </a:pPr>
                      <a:r>
                        <a:rPr lang="en-US" sz="1000" b="0" i="1" dirty="0" err="1">
                          <a:solidFill>
                            <a:schemeClr val="tx1"/>
                          </a:solidFill>
                          <a:latin typeface="+mj-lt"/>
                        </a:rPr>
                        <a:t>Petigru</a:t>
                      </a:r>
                      <a:r>
                        <a:rPr lang="en-US" sz="1000" b="0" i="1" dirty="0">
                          <a:solidFill>
                            <a:schemeClr val="tx1"/>
                          </a:solidFill>
                          <a:latin typeface="+mj-lt"/>
                        </a:rPr>
                        <a:t> Properties, Inc · 792 Folly Road Suite 5 · Charleston, SC 29412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1"/>
                  </a:ext>
                </a:extLst>
              </a:tr>
            </a:tbl>
          </a:graphicData>
        </a:graphic>
      </p:graphicFrame>
      <p:pic>
        <p:nvPicPr>
          <p:cNvPr id="17"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3540" y="9536952"/>
            <a:ext cx="1116568" cy="32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16" y="9409959"/>
            <a:ext cx="387068" cy="580602"/>
          </a:xfrm>
          <a:prstGeom prst="rect">
            <a:avLst/>
          </a:prstGeom>
        </p:spPr>
      </p:pic>
      <p:sp>
        <p:nvSpPr>
          <p:cNvPr id="6" name="Rectangle 5"/>
          <p:cNvSpPr/>
          <p:nvPr/>
        </p:nvSpPr>
        <p:spPr>
          <a:xfrm rot="20795675">
            <a:off x="-3563926" y="2849605"/>
            <a:ext cx="3169458" cy="523220"/>
          </a:xfrm>
          <a:prstGeom prst="rect">
            <a:avLst/>
          </a:prstGeom>
        </p:spPr>
        <p:txBody>
          <a:bodyPr wrap="none">
            <a:spAutoFit/>
          </a:bodyPr>
          <a:lstStyle/>
          <a:p>
            <a:pPr algn="ctr"/>
            <a:r>
              <a:rPr lang="en-US" sz="2800" dirty="0">
                <a:solidFill>
                  <a:srgbClr val="FFFF00"/>
                </a:solidFill>
                <a:effectLst>
                  <a:outerShdw blurRad="38100" dist="38100" dir="2700000" algn="tl">
                    <a:srgbClr val="000000">
                      <a:alpha val="43137"/>
                    </a:srgbClr>
                  </a:outerShdw>
                </a:effectLst>
                <a:latin typeface="Imprint MT Shadow" panose="04020605060303030202" pitchFamily="82" charset="0"/>
                <a:cs typeface="Times New Roman" panose="02020603050405020304" pitchFamily="18" charset="0"/>
              </a:rPr>
              <a:t>Back on the Market</a:t>
            </a:r>
            <a:endParaRPr lang="en-US" dirty="0">
              <a:solidFill>
                <a:srgbClr val="FFFF00"/>
              </a:solidFill>
              <a:effectLst>
                <a:outerShdw blurRad="38100" dist="38100" dir="2700000" algn="tl">
                  <a:srgbClr val="000000">
                    <a:alpha val="43137"/>
                  </a:srgbClr>
                </a:outerShdw>
              </a:effectLst>
              <a:latin typeface="Imprint MT Shadow" panose="04020605060303030202" pitchFamily="82" charset="0"/>
              <a:cs typeface="Times New Roman" panose="02020603050405020304" pitchFamily="18" charset="0"/>
            </a:endParaRPr>
          </a:p>
        </p:txBody>
      </p:sp>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69622" y="8145086"/>
            <a:ext cx="1320270" cy="90996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22075" y="8145086"/>
            <a:ext cx="1370064" cy="90996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5610" y="8145087"/>
            <a:ext cx="1370062" cy="90996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203842" y="8145087"/>
            <a:ext cx="1370062" cy="90996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762957" y="8145086"/>
            <a:ext cx="1370064" cy="90996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0869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118</Words>
  <Application>Microsoft Office PowerPoint</Application>
  <PresentationFormat>Custom</PresentationFormat>
  <Paragraphs>10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Imprint MT Shadow</vt:lpstr>
      <vt:lpstr>Times New Roman</vt:lpstr>
      <vt:lpstr>Office Theme</vt:lpstr>
      <vt:lpstr>17 Timmerman Drive Charleston, SC 29407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$7,500 Buyer’s Agent Bonus with an accepted contract by June 30, 2014.</dc:title>
  <dc:creator>CVH360</dc:creator>
  <cp:lastModifiedBy>A. Thomas Price</cp:lastModifiedBy>
  <cp:revision>29</cp:revision>
  <dcterms:created xsi:type="dcterms:W3CDTF">2006-08-16T00:00:00Z</dcterms:created>
  <dcterms:modified xsi:type="dcterms:W3CDTF">2016-07-14T00:28:16Z</dcterms:modified>
</cp:coreProperties>
</file>