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15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p:scale>
          <a:sx n="100" d="100"/>
          <a:sy n="100" d="100"/>
        </p:scale>
        <p:origin x="72"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74" y="6015366"/>
            <a:ext cx="7772400" cy="2129720"/>
          </a:xfrm>
        </p:spPr>
        <p:txBody>
          <a:bodyPr numCol="1" anchor="ctr">
            <a:normAutofit/>
          </a:bodyPr>
          <a:lstStyle/>
          <a:p>
            <a:r>
              <a:rPr lang="en-US" sz="1600" dirty="0">
                <a:solidFill>
                  <a:srgbClr val="21155D"/>
                </a:solidFill>
              </a:rPr>
              <a:t>Available starting November 1st 2016!!!!! Home is available furnished or unfurnished. Flexible rental terms, 3 to 6 months, and up to a year lease. Lawn service is also provided with the property. No Pets allowed. Home has an open floor plan and an updated kitchen with Carrera marble countertops, subway tiles, and stainless appliances. Great layout with spacious master suite on one side of home, and guest bath and two guest rooms on the other side. Energy efficient windows and HVAC are just five years old. There is a large back deck overlooking a private back yard, which is accessible from both the open living/kitchen area and the master bedroom.</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674" y="0"/>
            <a:ext cx="7772400" cy="51564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7924800" y="1003441"/>
            <a:ext cx="4759516" cy="2885181"/>
          </a:xfrm>
          <a:noFill/>
        </p:spPr>
        <p:txBody>
          <a:bodyPr anchor="ctr">
            <a:noAutofit/>
          </a:bodyPr>
          <a:lstStyle/>
          <a:p>
            <a:r>
              <a:rPr lang="en-US" sz="2800" dirty="0">
                <a:solidFill>
                  <a:srgbClr val="21155D"/>
                </a:solidFill>
                <a:cs typeface="Times New Roman" panose="02020603050405020304" pitchFamily="18" charset="0"/>
              </a:rPr>
              <a:t>17 Timmerman</a:t>
            </a:r>
            <a:br>
              <a:rPr lang="en-US" sz="2000" dirty="0">
                <a:solidFill>
                  <a:srgbClr val="21155D"/>
                </a:solidFill>
                <a:cs typeface="Times New Roman" panose="02020603050405020304" pitchFamily="18" charset="0"/>
              </a:rPr>
            </a:br>
            <a:br>
              <a:rPr lang="en-US" sz="20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Byrnes Downs</a:t>
            </a: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Charleston, SC 29407</a:t>
            </a:r>
            <a:br>
              <a:rPr lang="en-US" sz="1800" dirty="0">
                <a:solidFill>
                  <a:srgbClr val="21155D"/>
                </a:solidFill>
                <a:cs typeface="Times New Roman" panose="02020603050405020304" pitchFamily="18" charset="0"/>
              </a:rPr>
            </a:b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MLS# 16022572 </a:t>
            </a:r>
            <a:r>
              <a:rPr lang="en-US" sz="1800" dirty="0">
                <a:solidFill>
                  <a:srgbClr val="21155D"/>
                </a:solidFill>
                <a:latin typeface="Trebuchet MS" panose="020B0603020202020204" pitchFamily="34" charset="0"/>
                <a:cs typeface="Times New Roman" panose="02020603050405020304" pitchFamily="18" charset="0"/>
              </a:rPr>
              <a:t>· </a:t>
            </a:r>
            <a:r>
              <a:rPr lang="en-US" sz="1800" dirty="0">
                <a:solidFill>
                  <a:srgbClr val="21155D"/>
                </a:solidFill>
                <a:cs typeface="Times New Roman" panose="02020603050405020304" pitchFamily="18" charset="0"/>
              </a:rPr>
              <a:t>$2,500/</a:t>
            </a:r>
            <a:r>
              <a:rPr lang="en-US" sz="1800" dirty="0" err="1">
                <a:solidFill>
                  <a:srgbClr val="21155D"/>
                </a:solidFill>
                <a:cs typeface="Times New Roman" panose="02020603050405020304" pitchFamily="18" charset="0"/>
              </a:rPr>
              <a:t>mo</a:t>
            </a:r>
            <a:br>
              <a:rPr lang="en-US" sz="1800" dirty="0">
                <a:solidFill>
                  <a:srgbClr val="21155D"/>
                </a:solidFill>
                <a:cs typeface="Times New Roman" panose="02020603050405020304" pitchFamily="18" charset="0"/>
              </a:rPr>
            </a:b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3 Bedrooms | 2 Full Baths | 1,233 </a:t>
            </a:r>
            <a:r>
              <a:rPr lang="en-US" sz="1800" dirty="0" err="1">
                <a:solidFill>
                  <a:srgbClr val="21155D"/>
                </a:solidFill>
                <a:cs typeface="Times New Roman" panose="02020603050405020304" pitchFamily="18" charset="0"/>
              </a:rPr>
              <a:t>Sq</a:t>
            </a:r>
            <a:r>
              <a:rPr lang="en-US" sz="1800" dirty="0">
                <a:solidFill>
                  <a:srgbClr val="21155D"/>
                </a:solidFill>
                <a:cs typeface="Times New Roman" panose="02020603050405020304" pitchFamily="18" charset="0"/>
              </a:rPr>
              <a:t> Dt</a:t>
            </a:r>
            <a:endParaRPr lang="en-US" sz="1100" dirty="0">
              <a:solidFill>
                <a:srgbClr val="21155D"/>
              </a:solidFill>
              <a:cs typeface="Times New Roman" panose="02020603050405020304" pitchFamily="18" charset="0"/>
            </a:endParaRPr>
          </a:p>
        </p:txBody>
      </p:sp>
      <p:sp>
        <p:nvSpPr>
          <p:cNvPr id="4" name="Rectangle 3"/>
          <p:cNvSpPr/>
          <p:nvPr/>
        </p:nvSpPr>
        <p:spPr>
          <a:xfrm>
            <a:off x="0" y="1"/>
            <a:ext cx="7775074" cy="523220"/>
          </a:xfrm>
          <a:prstGeom prst="rect">
            <a:avLst/>
          </a:prstGeom>
          <a:noFill/>
        </p:spPr>
        <p:txBody>
          <a:bodyPr wrap="square">
            <a:spAutoFit/>
          </a:bodyPr>
          <a:lstStyle/>
          <a:p>
            <a:pPr algn="ctr"/>
            <a:r>
              <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Best Rental in the Avondale Area!!!</a:t>
            </a:r>
          </a:p>
        </p:txBody>
      </p:sp>
      <p:graphicFrame>
        <p:nvGraphicFramePr>
          <p:cNvPr id="8" name="Table 7"/>
          <p:cNvGraphicFramePr>
            <a:graphicFrameLocks noGrp="1"/>
          </p:cNvGraphicFramePr>
          <p:nvPr>
            <p:extLst>
              <p:ext uri="{D42A27DB-BD31-4B8C-83A1-F6EECF244321}">
                <p14:modId xmlns:p14="http://schemas.microsoft.com/office/powerpoint/2010/main" val="568226658"/>
              </p:ext>
            </p:extLst>
          </p:nvPr>
        </p:nvGraphicFramePr>
        <p:xfrm>
          <a:off x="1643958" y="9316720"/>
          <a:ext cx="4489832" cy="741680"/>
        </p:xfrm>
        <a:graphic>
          <a:graphicData uri="http://schemas.openxmlformats.org/drawingml/2006/table">
            <a:tbl>
              <a:tblPr firstRow="1" bandRow="1">
                <a:tableStyleId>{5C22544A-7EE6-4342-B048-85BDC9FD1C3A}</a:tableStyleId>
              </a:tblPr>
              <a:tblGrid>
                <a:gridCol w="1056431">
                  <a:extLst>
                    <a:ext uri="{9D8B030D-6E8A-4147-A177-3AD203B41FA5}">
                      <a16:colId xmlns:a16="http://schemas.microsoft.com/office/drawing/2014/main" val="20000"/>
                    </a:ext>
                  </a:extLst>
                </a:gridCol>
                <a:gridCol w="2252611">
                  <a:extLst>
                    <a:ext uri="{9D8B030D-6E8A-4147-A177-3AD203B41FA5}">
                      <a16:colId xmlns:a16="http://schemas.microsoft.com/office/drawing/2014/main" val="20001"/>
                    </a:ext>
                  </a:extLst>
                </a:gridCol>
                <a:gridCol w="1180790">
                  <a:extLst>
                    <a:ext uri="{9D8B030D-6E8A-4147-A177-3AD203B41FA5}">
                      <a16:colId xmlns:a16="http://schemas.microsoft.com/office/drawing/2014/main" val="20002"/>
                    </a:ext>
                  </a:extLst>
                </a:gridCol>
              </a:tblGrid>
              <a:tr h="370840">
                <a:tc>
                  <a:txBody>
                    <a:bodyPr/>
                    <a:lstStyle/>
                    <a:p>
                      <a:pPr algn="l"/>
                      <a:r>
                        <a:rPr lang="en-US" sz="1200" b="1" dirty="0">
                          <a:solidFill>
                            <a:schemeClr val="tx1"/>
                          </a:solidFill>
                          <a:latin typeface="+mj-lt"/>
                        </a:rPr>
                        <a:t>Nikki Jones</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a:solidFill>
                            <a:schemeClr val="tx1"/>
                          </a:solidFill>
                          <a:latin typeface="+mj-lt"/>
                        </a:rPr>
                        <a:t>nikki@petigruproperties.com</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mj-lt"/>
                        </a:rPr>
                        <a:t>(843) 442-5880</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err="1">
                          <a:solidFill>
                            <a:schemeClr val="tx1"/>
                          </a:solidFill>
                          <a:latin typeface="+mj-lt"/>
                        </a:rPr>
                        <a:t>Petigru</a:t>
                      </a:r>
                      <a:r>
                        <a:rPr lang="en-US" sz="1000" b="0" i="1" dirty="0">
                          <a:solidFill>
                            <a:schemeClr val="tx1"/>
                          </a:solidFill>
                          <a:latin typeface="+mj-lt"/>
                        </a:rPr>
                        <a:t> Properties, Inc · 792 Folly Road Suite 5 · Charleston, SC 29412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extLst>
                  <a:ext uri="{0D108BD9-81ED-4DB2-BD59-A6C34878D82A}">
                    <a16:rowId xmlns:a16="http://schemas.microsoft.com/office/drawing/2014/main" val="10001"/>
                  </a:ext>
                </a:extLst>
              </a:tr>
            </a:tbl>
          </a:graphicData>
        </a:graphic>
      </p:graphicFrame>
      <p:pic>
        <p:nvPicPr>
          <p:cNvPr id="17"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73540" y="9536952"/>
            <a:ext cx="1116568" cy="326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416" y="9409959"/>
            <a:ext cx="387068" cy="580602"/>
          </a:xfrm>
          <a:prstGeom prst="rect">
            <a:avLst/>
          </a:prstGeom>
        </p:spPr>
      </p:pic>
      <p:sp>
        <p:nvSpPr>
          <p:cNvPr id="6" name="Rectangle 5"/>
          <p:cNvSpPr/>
          <p:nvPr/>
        </p:nvSpPr>
        <p:spPr>
          <a:xfrm>
            <a:off x="0" y="3909986"/>
            <a:ext cx="7772400" cy="1246495"/>
          </a:xfrm>
          <a:prstGeom prst="rect">
            <a:avLst/>
          </a:prstGeom>
          <a:gradFill flip="none" rotWithShape="1">
            <a:gsLst>
              <a:gs pos="0">
                <a:schemeClr val="accent1">
                  <a:lumMod val="5000"/>
                  <a:lumOff val="95000"/>
                </a:schemeClr>
              </a:gs>
              <a:gs pos="74000">
                <a:srgbClr val="FBFCFE">
                  <a:alpha val="30000"/>
                </a:srgbClr>
              </a:gs>
              <a:gs pos="100000">
                <a:schemeClr val="bg1">
                  <a:alpha val="0"/>
                </a:schemeClr>
              </a:gs>
            </a:gsLst>
            <a:lin ang="16200000" scaled="1"/>
            <a:tileRect/>
          </a:gradFill>
        </p:spPr>
        <p:txBody>
          <a:bodyPr wrap="square">
            <a:spAutoFit/>
          </a:bodyPr>
          <a:lstStyle/>
          <a:p>
            <a:pPr algn="ctr"/>
            <a:endParaRPr lang="en-US" sz="1400" b="1" dirty="0">
              <a:solidFill>
                <a:srgbClr val="21155D"/>
              </a:solidFill>
              <a:cs typeface="Times New Roman" panose="02020603050405020304" pitchFamily="18" charset="0"/>
            </a:endParaRPr>
          </a:p>
          <a:p>
            <a:pPr algn="ctr"/>
            <a:endParaRPr lang="en-US" sz="1400" b="1" dirty="0">
              <a:solidFill>
                <a:srgbClr val="21155D"/>
              </a:solidFill>
              <a:cs typeface="Times New Roman" panose="02020603050405020304" pitchFamily="18" charset="0"/>
            </a:endParaRPr>
          </a:p>
          <a:p>
            <a:pPr algn="ctr"/>
            <a:r>
              <a:rPr lang="en-US" sz="1400" b="1" dirty="0">
                <a:solidFill>
                  <a:srgbClr val="002060"/>
                </a:solidFill>
                <a:cs typeface="Times New Roman" panose="02020603050405020304" pitchFamily="18" charset="0"/>
              </a:rPr>
              <a:t>17 Timmerman</a:t>
            </a:r>
            <a:br>
              <a:rPr lang="en-US" sz="1100" dirty="0">
                <a:solidFill>
                  <a:srgbClr val="002060"/>
                </a:solidFill>
                <a:cs typeface="Times New Roman" panose="02020603050405020304" pitchFamily="18" charset="0"/>
              </a:rPr>
            </a:br>
            <a:r>
              <a:rPr lang="en-US" sz="1100" dirty="0">
                <a:solidFill>
                  <a:srgbClr val="002060"/>
                </a:solidFill>
                <a:cs typeface="Times New Roman" panose="02020603050405020304" pitchFamily="18" charset="0"/>
              </a:rPr>
              <a:t>Byrnes Downs </a:t>
            </a:r>
            <a:r>
              <a:rPr lang="en-US" sz="1100" dirty="0">
                <a:solidFill>
                  <a:srgbClr val="002060"/>
                </a:solidFill>
                <a:latin typeface="Trebuchet MS" panose="020B0603020202020204" pitchFamily="34" charset="0"/>
                <a:cs typeface="Times New Roman" panose="02020603050405020304" pitchFamily="18" charset="0"/>
              </a:rPr>
              <a:t>· </a:t>
            </a:r>
            <a:r>
              <a:rPr lang="en-US" sz="1100" dirty="0">
                <a:solidFill>
                  <a:srgbClr val="002060"/>
                </a:solidFill>
                <a:cs typeface="Times New Roman" panose="02020603050405020304" pitchFamily="18" charset="0"/>
              </a:rPr>
              <a:t>Charleston </a:t>
            </a:r>
            <a:r>
              <a:rPr lang="en-US" sz="1100" dirty="0">
                <a:solidFill>
                  <a:srgbClr val="002060"/>
                </a:solidFill>
                <a:latin typeface="Trebuchet MS" panose="020B0603020202020204" pitchFamily="34" charset="0"/>
                <a:cs typeface="Times New Roman" panose="02020603050405020304" pitchFamily="18" charset="0"/>
              </a:rPr>
              <a:t>· </a:t>
            </a:r>
            <a:r>
              <a:rPr lang="en-US" sz="1100" dirty="0">
                <a:solidFill>
                  <a:srgbClr val="002060"/>
                </a:solidFill>
                <a:cs typeface="Times New Roman" panose="02020603050405020304" pitchFamily="18" charset="0"/>
              </a:rPr>
              <a:t>MLS# 16022572 </a:t>
            </a:r>
            <a:r>
              <a:rPr lang="en-US" sz="1100" dirty="0">
                <a:solidFill>
                  <a:srgbClr val="002060"/>
                </a:solidFill>
                <a:latin typeface="Trebuchet MS" panose="020B0603020202020204" pitchFamily="34" charset="0"/>
                <a:cs typeface="Times New Roman" panose="02020603050405020304" pitchFamily="18" charset="0"/>
              </a:rPr>
              <a:t>· </a:t>
            </a:r>
            <a:r>
              <a:rPr lang="en-US" sz="1100" dirty="0">
                <a:solidFill>
                  <a:srgbClr val="002060"/>
                </a:solidFill>
                <a:cs typeface="Times New Roman" panose="02020603050405020304" pitchFamily="18" charset="0"/>
              </a:rPr>
              <a:t>$2,500/</a:t>
            </a:r>
            <a:r>
              <a:rPr lang="en-US" sz="1100" dirty="0" err="1">
                <a:solidFill>
                  <a:srgbClr val="002060"/>
                </a:solidFill>
                <a:cs typeface="Times New Roman" panose="02020603050405020304" pitchFamily="18" charset="0"/>
              </a:rPr>
              <a:t>mo</a:t>
            </a:r>
            <a:br>
              <a:rPr lang="en-US" sz="1100" dirty="0">
                <a:solidFill>
                  <a:srgbClr val="002060"/>
                </a:solidFill>
                <a:cs typeface="Times New Roman" panose="02020603050405020304" pitchFamily="18" charset="0"/>
              </a:rPr>
            </a:br>
            <a:r>
              <a:rPr lang="en-US" sz="1100" dirty="0">
                <a:solidFill>
                  <a:srgbClr val="002060"/>
                </a:solidFill>
                <a:cs typeface="Times New Roman" panose="02020603050405020304" pitchFamily="18" charset="0"/>
              </a:rPr>
              <a:t>3 Bedrooms | 2 Full Baths | 1,233 </a:t>
            </a:r>
            <a:r>
              <a:rPr lang="en-US" sz="1100" dirty="0" err="1">
                <a:solidFill>
                  <a:srgbClr val="002060"/>
                </a:solidFill>
                <a:cs typeface="Times New Roman" panose="02020603050405020304" pitchFamily="18" charset="0"/>
              </a:rPr>
              <a:t>Sq</a:t>
            </a:r>
            <a:r>
              <a:rPr lang="en-US" sz="1100" dirty="0">
                <a:solidFill>
                  <a:srgbClr val="002060"/>
                </a:solidFill>
                <a:cs typeface="Times New Roman" panose="02020603050405020304" pitchFamily="18" charset="0"/>
              </a:rPr>
              <a:t> Ft</a:t>
            </a:r>
          </a:p>
          <a:p>
            <a:pPr algn="ctr"/>
            <a:endParaRPr lang="en-US" sz="1100" i="1" dirty="0">
              <a:solidFill>
                <a:srgbClr val="FF00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62191" y="5105400"/>
            <a:ext cx="1371600" cy="90996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21307" y="5105400"/>
            <a:ext cx="1371599"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4841" y="5105399"/>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03074" y="5105401"/>
            <a:ext cx="1371600" cy="90996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43958" y="5105400"/>
            <a:ext cx="1371599"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43957" y="8145086"/>
            <a:ext cx="1371599"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21307" y="8145086"/>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84841" y="8145087"/>
            <a:ext cx="1371599"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203073" y="8145087"/>
            <a:ext cx="1371599"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762189" y="8145086"/>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158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Imprint MT Shadow</vt:lpstr>
      <vt:lpstr>Times New Roman</vt:lpstr>
      <vt:lpstr>Trebuchet MS</vt:lpstr>
      <vt:lpstr>Office Theme</vt:lpstr>
      <vt:lpstr>17 Timmerman  Byrnes Downs Charleston, SC 29407  MLS# 16022572 · $2,500/mo  3 Bedrooms | 2 Full Baths | 1,233 Sq Dt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32</cp:revision>
  <dcterms:created xsi:type="dcterms:W3CDTF">2006-08-16T00:00:00Z</dcterms:created>
  <dcterms:modified xsi:type="dcterms:W3CDTF">2016-09-26T12:25:06Z</dcterms:modified>
</cp:coreProperties>
</file>