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16" y="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993"/>
            <a:ext cx="9144000" cy="6842013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7400" y="5410200"/>
            <a:ext cx="3276600" cy="1447800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William S. Smith, Broker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Hartnett Realty Co., Inc.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134 Meeting St, Chas, SC 29401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wssmith@hartnettrealty.com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62600"/>
            <a:ext cx="5867400" cy="1295399"/>
          </a:xfrm>
        </p:spPr>
        <p:txBody>
          <a:bodyPr anchor="ctr">
            <a:normAutofit/>
          </a:bodyPr>
          <a:lstStyle/>
          <a:p>
            <a:r>
              <a:rPr lang="en-US" sz="1600" i="1" dirty="0" smtClean="0">
                <a:solidFill>
                  <a:srgbClr val="FFFF00"/>
                </a:solidFill>
              </a:rPr>
              <a:t>Considered </a:t>
            </a:r>
            <a:r>
              <a:rPr lang="en-US" sz="1600" i="1" dirty="0">
                <a:solidFill>
                  <a:srgbClr val="FFFF00"/>
                </a:solidFill>
              </a:rPr>
              <a:t>the best boat slip in the marina given its location and </a:t>
            </a:r>
            <a:r>
              <a:rPr lang="en-US" sz="1600" i="1" dirty="0" smtClean="0">
                <a:solidFill>
                  <a:srgbClr val="FFFF00"/>
                </a:solidFill>
              </a:rPr>
              <a:t>size. 55.3 </a:t>
            </a:r>
            <a:r>
              <a:rPr lang="en-US" sz="1600" i="1" dirty="0">
                <a:solidFill>
                  <a:srgbClr val="FFFF00"/>
                </a:solidFill>
              </a:rPr>
              <a:t>foot length boat slip well-situated on </a:t>
            </a:r>
            <a:r>
              <a:rPr lang="en-US" sz="1600" i="1" dirty="0" smtClean="0">
                <a:solidFill>
                  <a:srgbClr val="FFFF00"/>
                </a:solidFill>
              </a:rPr>
              <a:t>F-1.</a:t>
            </a:r>
          </a:p>
          <a:p>
            <a:r>
              <a:rPr lang="en-US" sz="1600" i="1" dirty="0" smtClean="0">
                <a:solidFill>
                  <a:srgbClr val="FFFF00"/>
                </a:solidFill>
              </a:rPr>
              <a:t>This </a:t>
            </a:r>
            <a:r>
              <a:rPr lang="en-US" sz="1600" i="1" dirty="0">
                <a:solidFill>
                  <a:srgbClr val="FFFF00"/>
                </a:solidFill>
              </a:rPr>
              <a:t>is </a:t>
            </a:r>
            <a:r>
              <a:rPr lang="en-US" sz="1600" i="1" dirty="0" smtClean="0">
                <a:solidFill>
                  <a:srgbClr val="FFFF00"/>
                </a:solidFill>
              </a:rPr>
              <a:t>the </a:t>
            </a:r>
            <a:r>
              <a:rPr lang="en-US" sz="1600" i="1" dirty="0">
                <a:solidFill>
                  <a:srgbClr val="FFFF00"/>
                </a:solidFill>
              </a:rPr>
              <a:t>largest boat </a:t>
            </a:r>
            <a:r>
              <a:rPr lang="en-US" sz="1600" i="1" dirty="0" smtClean="0">
                <a:solidFill>
                  <a:srgbClr val="FFFF00"/>
                </a:solidFill>
              </a:rPr>
              <a:t>slip </a:t>
            </a:r>
            <a:r>
              <a:rPr lang="en-US" sz="1600" i="1" dirty="0">
                <a:solidFill>
                  <a:srgbClr val="FFFF00"/>
                </a:solidFill>
              </a:rPr>
              <a:t>available in this attractive marina and it is very sharply priced.</a:t>
            </a:r>
          </a:p>
        </p:txBody>
      </p:sp>
      <p:sp>
        <p:nvSpPr>
          <p:cNvPr id="8" name="Rectangle 7"/>
          <p:cNvSpPr/>
          <p:nvPr/>
        </p:nvSpPr>
        <p:spPr>
          <a:xfrm rot="21413830">
            <a:off x="1" y="3733800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  <a:reflection blurRad="6350" stA="60000" endA="900" endPos="60000" dist="29997" dir="5400000" sy="-100000" algn="bl" rotWithShape="0"/>
                </a:effectLst>
                <a:latin typeface="+mj-lt"/>
              </a:rPr>
              <a:t>PRICE REDUCED FROM $99,500 to $70,000!!!</a:t>
            </a:r>
            <a:endParaRPr lang="en-US" sz="2800" b="1" cap="none" spc="0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bg1"/>
              </a:solidFill>
              <a:effectLst>
                <a:outerShdw blurRad="50800" dist="25400" dir="5400000" algn="t" rotWithShape="0">
                  <a:schemeClr val="bg2">
                    <a:lumMod val="25000"/>
                    <a:alpha val="71000"/>
                  </a:schemeClr>
                </a:outerShdw>
                <a:reflection blurRad="6350" stA="60000" endA="900" endPos="60000" dist="29997" dir="5400000" sy="-100000" algn="bl" rotWithShape="0"/>
              </a:effectLst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-952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Bohicket </a:t>
            </a:r>
            <a:r>
              <a:rPr lang="en-US" b="1" dirty="0" smtClean="0"/>
              <a:t>Marina - Slip </a:t>
            </a:r>
            <a:r>
              <a:rPr lang="en-US" b="1" dirty="0"/>
              <a:t>F1</a:t>
            </a:r>
          </a:p>
          <a:p>
            <a:r>
              <a:rPr lang="en-US" b="1" dirty="0" smtClean="0"/>
              <a:t>Johns </a:t>
            </a:r>
            <a:r>
              <a:rPr lang="en-US" b="1" dirty="0"/>
              <a:t>Island, SC 29455</a:t>
            </a:r>
          </a:p>
          <a:p>
            <a:r>
              <a:rPr lang="en-US" b="1" dirty="0"/>
              <a:t>MLS# 1011030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atp1313@gmail.com</cp:lastModifiedBy>
  <cp:revision>9</cp:revision>
  <dcterms:created xsi:type="dcterms:W3CDTF">2006-08-16T00:00:00Z</dcterms:created>
  <dcterms:modified xsi:type="dcterms:W3CDTF">2015-03-10T18:38:21Z</dcterms:modified>
</cp:coreProperties>
</file>