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96" y="298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74077" y="5121245"/>
            <a:ext cx="4414020" cy="2651155"/>
          </a:xfrm>
        </p:spPr>
        <p:txBody>
          <a:bodyPr anchor="ctr">
            <a:noAutofit/>
          </a:bodyPr>
          <a:lstStyle/>
          <a:p>
            <a:pPr>
              <a:lnSpc>
                <a:spcPct val="150000"/>
              </a:lnSpc>
            </a:pPr>
            <a:r>
              <a:rPr lang="en-US" sz="900" dirty="0">
                <a:solidFill>
                  <a:schemeClr val="tx1"/>
                </a:solidFill>
                <a:latin typeface="Century Gothic" panose="020B0502020202020204" pitchFamily="34" charset="0"/>
              </a:rPr>
              <a:t>Beautiful home in </a:t>
            </a:r>
            <a:r>
              <a:rPr lang="en-US" sz="900" dirty="0" err="1">
                <a:solidFill>
                  <a:schemeClr val="tx1"/>
                </a:solidFill>
                <a:latin typeface="Century Gothic" panose="020B0502020202020204" pitchFamily="34" charset="0"/>
              </a:rPr>
              <a:t>Ricefield</a:t>
            </a:r>
            <a:r>
              <a:rPr lang="en-US" sz="900" dirty="0">
                <a:solidFill>
                  <a:schemeClr val="tx1"/>
                </a:solidFill>
                <a:latin typeface="Century Gothic" panose="020B0502020202020204" pitchFamily="34" charset="0"/>
              </a:rPr>
              <a:t> at Carolina Bay is ready NOW! You do not have to wait to build to get what you want. This great home has many of the upgrades to include Hardwood floors through most of the first floor and granite countertop in kitchen. Three bedrooms and the laundry room with washer and dryer connections and open family area are on second floor. Fourth bedroom and large family room on first floor. It has a matured lawn with landscaping and sprinkler system. This is one that you do not want to wait to see. </a:t>
            </a:r>
            <a:r>
              <a:rPr lang="en-US" sz="900" dirty="0" smtClean="0">
                <a:solidFill>
                  <a:schemeClr val="tx1"/>
                </a:solidFill>
                <a:latin typeface="Century Gothic" panose="020B0502020202020204" pitchFamily="34" charset="0"/>
              </a:rPr>
              <a:t>10 </a:t>
            </a:r>
            <a:r>
              <a:rPr lang="en-US" sz="900" dirty="0">
                <a:solidFill>
                  <a:schemeClr val="tx1"/>
                </a:solidFill>
                <a:latin typeface="Century Gothic" panose="020B0502020202020204" pitchFamily="34" charset="0"/>
              </a:rPr>
              <a:t>Year Builder warranty transfers to new owner. “Lender paid closings costs of .5% of the loan amount, redeemable only at the time of closing when financing is completed by the seller’s preferred lender. Closing costs credit must be mentioned at application and may </a:t>
            </a:r>
            <a:r>
              <a:rPr lang="en-US" sz="900" dirty="0" smtClean="0">
                <a:solidFill>
                  <a:schemeClr val="tx1"/>
                </a:solidFill>
                <a:latin typeface="Century Gothic" panose="020B0502020202020204" pitchFamily="34" charset="0"/>
              </a:rPr>
              <a:t>only be </a:t>
            </a:r>
            <a:r>
              <a:rPr lang="en-US" sz="900" dirty="0">
                <a:solidFill>
                  <a:schemeClr val="tx1"/>
                </a:solidFill>
                <a:latin typeface="Century Gothic" panose="020B0502020202020204" pitchFamily="34" charset="0"/>
              </a:rPr>
              <a:t>applied to offset actual </a:t>
            </a:r>
            <a:r>
              <a:rPr lang="en-US" sz="900">
                <a:solidFill>
                  <a:schemeClr val="tx1"/>
                </a:solidFill>
                <a:latin typeface="Century Gothic" panose="020B0502020202020204" pitchFamily="34" charset="0"/>
              </a:rPr>
              <a:t>costs</a:t>
            </a:r>
            <a:r>
              <a:rPr lang="en-US" sz="900" smtClean="0">
                <a:solidFill>
                  <a:schemeClr val="tx1"/>
                </a:solidFill>
                <a:latin typeface="Century Gothic" panose="020B0502020202020204" pitchFamily="34" charset="0"/>
              </a:rPr>
              <a:t>.”</a:t>
            </a:r>
            <a:endParaRPr lang="en-US" sz="900" dirty="0">
              <a:solidFill>
                <a:schemeClr val="tx1"/>
              </a:solidFill>
              <a:latin typeface="Century Gothic" panose="020B0502020202020204" pitchFamily="34"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060101" y="382578"/>
            <a:ext cx="4501340" cy="337600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5923" y="461665"/>
            <a:ext cx="2438400" cy="1392689"/>
          </a:xfrm>
          <a:prstGeom prst="rect">
            <a:avLst/>
          </a:prstGeom>
        </p:spPr>
        <p:txBody>
          <a:bodyPr wrap="square">
            <a:spAutoFit/>
          </a:bodyPr>
          <a:lstStyle/>
          <a:p>
            <a:pPr algn="ctr"/>
            <a:r>
              <a:rPr lang="en-US" sz="18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1802 Chickasaw </a:t>
            </a:r>
            <a:r>
              <a:rPr lang="en-US" sz="18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Dr</a:t>
            </a:r>
            <a:r>
              <a:rPr lang="en-US"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a:r>
            <a:br>
              <a:rPr lang="en-US"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br>
            <a:endParaRPr lang="en-US" sz="105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2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Carolina Bay | Charleston</a:t>
            </a:r>
          </a:p>
          <a:p>
            <a:pPr algn="ctr"/>
            <a:endParaRPr lang="en-US" sz="105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MLS# </a:t>
            </a:r>
            <a:r>
              <a:rPr lang="en-US" sz="12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14028744 | $</a:t>
            </a:r>
            <a:r>
              <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317,000 </a:t>
            </a:r>
            <a:endParaRPr lang="en-US" sz="12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endParaRPr lang="en-US" sz="105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4 Bed | </a:t>
            </a: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3 </a:t>
            </a: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Baths | 3,093 </a:t>
            </a:r>
            <a:r>
              <a:rPr lang="en-US" sz="1100" b="1" dirty="0" err="1"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Sq</a:t>
            </a:r>
            <a:r>
              <a:rPr lang="en-US" sz="1100" b="1" dirty="0" smtClean="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Ft</a:t>
            </a:r>
            <a:endParaRPr lang="en-US" sz="11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7924800" y="1295400"/>
            <a:ext cx="4186300" cy="707886"/>
          </a:xfrm>
          <a:prstGeom prst="rect">
            <a:avLst/>
          </a:prstGeom>
        </p:spPr>
        <p:txBody>
          <a:bodyPr wrap="square">
            <a:spAutoFit/>
          </a:bodyPr>
          <a:lstStyle/>
          <a:p>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Charming </a:t>
            </a: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&amp;</a:t>
            </a:r>
            <a:b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b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Comfortable </a:t>
            </a:r>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Living</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11847" y="2088668"/>
            <a:ext cx="2226553" cy="16699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980" y="9086014"/>
            <a:ext cx="1436761" cy="657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153367" y="8922514"/>
            <a:ext cx="3455435" cy="984885"/>
          </a:xfrm>
          <a:prstGeom prst="rect">
            <a:avLst/>
          </a:prstGeom>
        </p:spPr>
        <p:txBody>
          <a:bodyPr wrap="square">
            <a:spAutoFit/>
          </a:bodyPr>
          <a:lstStyle/>
          <a:p>
            <a:pPr algn="ctr"/>
            <a:r>
              <a:rPr lang="en-US" sz="1400" b="1" dirty="0" smtClean="0">
                <a:latin typeface="Century Gothic" panose="020B0502020202020204" pitchFamily="34" charset="0"/>
              </a:rPr>
              <a:t>Charles </a:t>
            </a:r>
            <a:r>
              <a:rPr lang="en-US" sz="1400" b="1" dirty="0" smtClean="0">
                <a:latin typeface="Century Gothic" panose="020B0502020202020204" pitchFamily="34" charset="0"/>
              </a:rPr>
              <a:t>Lent</a:t>
            </a:r>
            <a:br>
              <a:rPr lang="en-US" sz="1400" b="1" dirty="0" smtClean="0">
                <a:latin typeface="Century Gothic" panose="020B0502020202020204" pitchFamily="34" charset="0"/>
              </a:rPr>
            </a:br>
            <a:r>
              <a:rPr lang="en-US" sz="1100" dirty="0" smtClean="0">
                <a:latin typeface="Century Gothic" panose="020B0502020202020204" pitchFamily="34" charset="0"/>
              </a:rPr>
              <a:t>REALTOR, AIC</a:t>
            </a:r>
            <a:endParaRPr lang="en-US" sz="1100" dirty="0">
              <a:latin typeface="Century Gothic" panose="020B0502020202020204" pitchFamily="34" charset="0"/>
            </a:endParaRPr>
          </a:p>
          <a:p>
            <a:pPr algn="ctr"/>
            <a:r>
              <a:rPr lang="en-US" sz="1100" dirty="0" smtClean="0">
                <a:latin typeface="Century Gothic" panose="020B0502020202020204" pitchFamily="34" charset="0"/>
              </a:rPr>
              <a:t>843-864-6426</a:t>
            </a:r>
          </a:p>
          <a:p>
            <a:pPr algn="ctr"/>
            <a:r>
              <a:rPr lang="en-US" sz="1100" dirty="0" smtClean="0">
                <a:solidFill>
                  <a:schemeClr val="tx2"/>
                </a:solidFill>
                <a:latin typeface="Century Gothic" panose="020B0502020202020204" pitchFamily="34" charset="0"/>
              </a:rPr>
              <a:t>charles.lent@agentownedrealty.com</a:t>
            </a:r>
          </a:p>
          <a:p>
            <a:pPr algn="ctr"/>
            <a:r>
              <a:rPr lang="en-US" sz="1100" dirty="0" smtClean="0">
                <a:solidFill>
                  <a:schemeClr val="tx2"/>
                </a:solidFill>
                <a:latin typeface="Century Gothic" panose="020B0502020202020204" pitchFamily="34" charset="0"/>
              </a:rPr>
              <a:t>www.charleslentrealty.com </a:t>
            </a:r>
            <a:endParaRPr lang="en-US" sz="1100" dirty="0">
              <a:solidFill>
                <a:schemeClr val="tx2"/>
              </a:solidFill>
              <a:latin typeface="Century Gothic" panose="020B0502020202020204" pitchFamily="34" charset="0"/>
            </a:endParaRPr>
          </a:p>
        </p:txBody>
      </p:sp>
      <p:sp>
        <p:nvSpPr>
          <p:cNvPr id="7" name="Rectangle 6"/>
          <p:cNvSpPr/>
          <p:nvPr/>
        </p:nvSpPr>
        <p:spPr>
          <a:xfrm>
            <a:off x="0" y="9858345"/>
            <a:ext cx="7777940" cy="200055"/>
          </a:xfrm>
          <a:prstGeom prst="rect">
            <a:avLst/>
          </a:prstGeom>
        </p:spPr>
        <p:txBody>
          <a:bodyPr wrap="square">
            <a:spAutoFit/>
          </a:bodyPr>
          <a:lstStyle/>
          <a:p>
            <a:pPr algn="ctr"/>
            <a:r>
              <a:rPr lang="en-US" sz="700" dirty="0">
                <a:latin typeface="Century Gothic" panose="020B0502020202020204" pitchFamily="34" charset="0"/>
              </a:rPr>
              <a:t>AgentOwned Charleston </a:t>
            </a:r>
            <a:r>
              <a:rPr lang="en-US" sz="700" dirty="0" smtClean="0">
                <a:latin typeface="Century Gothic" panose="020B0502020202020204" pitchFamily="34" charset="0"/>
              </a:rPr>
              <a:t>Group | 902 </a:t>
            </a:r>
            <a:r>
              <a:rPr lang="en-US" sz="700" dirty="0">
                <a:latin typeface="Century Gothic" panose="020B0502020202020204" pitchFamily="34" charset="0"/>
              </a:rPr>
              <a:t>Savannah </a:t>
            </a:r>
            <a:r>
              <a:rPr lang="en-US" sz="700" dirty="0" smtClean="0">
                <a:latin typeface="Century Gothic" panose="020B0502020202020204" pitchFamily="34" charset="0"/>
              </a:rPr>
              <a:t>Hwy | Charleston</a:t>
            </a:r>
            <a:r>
              <a:rPr lang="en-US" sz="700" dirty="0">
                <a:latin typeface="Century Gothic" panose="020B0502020202020204" pitchFamily="34" charset="0"/>
              </a:rPr>
              <a:t>, SC 29407-7802</a:t>
            </a:r>
          </a:p>
        </p:txBody>
      </p:sp>
      <p:pic>
        <p:nvPicPr>
          <p:cNvPr id="1035" name="Picture 1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9878780"/>
            <a:ext cx="179620" cy="179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7924800" y="264348"/>
            <a:ext cx="3747407" cy="1384995"/>
          </a:xfrm>
          <a:prstGeom prst="rect">
            <a:avLst/>
          </a:prstGeom>
        </p:spPr>
        <p:txBody>
          <a:bodyPr wrap="square">
            <a:spAutoFit/>
          </a:bodyPr>
          <a:lstStyle/>
          <a:p>
            <a:r>
              <a:rPr lang="en-US" sz="2800" b="1" i="1" dirty="0" smtClean="0">
                <a:ln>
                  <a:solidFill>
                    <a:srgbClr val="002060"/>
                  </a:solidFill>
                </a:ln>
                <a:solidFill>
                  <a:schemeClr val="bg1"/>
                </a:solidFill>
                <a:effectLst>
                  <a:outerShdw blurRad="38100" dist="38100" dir="2700000" algn="tl">
                    <a:srgbClr val="000000">
                      <a:alpha val="43137"/>
                    </a:srgbClr>
                  </a:outerShdw>
                </a:effectLst>
                <a:latin typeface="Century Gothic" panose="020B0502020202020204" pitchFamily="34" charset="0"/>
              </a:rPr>
              <a:t>Location…</a:t>
            </a:r>
          </a:p>
          <a:p>
            <a:pPr algn="ctr"/>
            <a:r>
              <a:rPr lang="en-US" sz="2800" b="1" i="1" dirty="0" smtClean="0">
                <a:ln>
                  <a:solidFill>
                    <a:srgbClr val="002060"/>
                  </a:solidFill>
                </a:ln>
                <a:solidFill>
                  <a:schemeClr val="bg1"/>
                </a:solidFill>
                <a:effectLst>
                  <a:outerShdw blurRad="38100" dist="38100" dir="2700000" algn="tl">
                    <a:srgbClr val="000000">
                      <a:alpha val="43137"/>
                    </a:srgbClr>
                  </a:outerShdw>
                </a:effectLst>
                <a:latin typeface="Century Gothic" panose="020B0502020202020204" pitchFamily="34" charset="0"/>
              </a:rPr>
              <a:t>Location…</a:t>
            </a:r>
          </a:p>
          <a:p>
            <a:pPr algn="r"/>
            <a:r>
              <a:rPr lang="en-US" sz="2800" b="1" i="1" dirty="0" smtClean="0">
                <a:ln>
                  <a:solidFill>
                    <a:srgbClr val="002060"/>
                  </a:solidFill>
                </a:ln>
                <a:solidFill>
                  <a:schemeClr val="bg1"/>
                </a:solidFill>
                <a:effectLst>
                  <a:outerShdw blurRad="38100" dist="38100" dir="2700000" algn="tl">
                    <a:srgbClr val="000000">
                      <a:alpha val="43137"/>
                    </a:srgbClr>
                  </a:outerShdw>
                </a:effectLst>
                <a:latin typeface="Century Gothic" panose="020B0502020202020204" pitchFamily="34" charset="0"/>
              </a:rPr>
              <a:t>Location!</a:t>
            </a:r>
            <a:endParaRPr lang="en-US" sz="2800" i="1" dirty="0">
              <a:ln>
                <a:solidFill>
                  <a:srgbClr val="002060"/>
                </a:solidFill>
              </a:ln>
              <a:solidFill>
                <a:schemeClr val="bg1"/>
              </a:solidFill>
            </a:endParaRPr>
          </a:p>
        </p:txBody>
      </p:sp>
      <p:pic>
        <p:nvPicPr>
          <p:cNvPr id="1031" name="Picture 7"/>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13215" y="7772400"/>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53367" y="7772400"/>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65277" y="7772400"/>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8"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111149" y="7772400"/>
            <a:ext cx="1443525" cy="108264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161637" y="4098955"/>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168284" y="4098955"/>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19981" y="4098955"/>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110020" y="4098955"/>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3" name="Picture 7"/>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13215" y="5935677"/>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4" name="Picture 7"/>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117915" y="5935677"/>
            <a:ext cx="1443526" cy="108264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 name="Picture 2" descr="G:\All Web Sites\CVH\flyers\1802ChickasawDr_010615\17693.jpg"/>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011002" y="9033956"/>
            <a:ext cx="542544" cy="7620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0" y="0"/>
            <a:ext cx="7777940" cy="461665"/>
          </a:xfrm>
          <a:prstGeom prst="rect">
            <a:avLst/>
          </a:prstGeom>
        </p:spPr>
        <p:txBody>
          <a:bodyPr wrap="square">
            <a:spAutoFit/>
          </a:bodyPr>
          <a:lstStyle/>
          <a:p>
            <a:pPr algn="ctr"/>
            <a:r>
              <a:rPr lang="en-US" sz="2400" b="1" i="1" dirty="0">
                <a:solidFill>
                  <a:srgbClr val="FF0000"/>
                </a:solidFill>
                <a:effectLst>
                  <a:outerShdw blurRad="38100" dist="38100" dir="2700000" algn="tl">
                    <a:srgbClr val="000000">
                      <a:alpha val="43137"/>
                    </a:srgbClr>
                  </a:outerShdw>
                </a:effectLst>
                <a:latin typeface="Century Gothic" panose="020B0502020202020204" pitchFamily="34" charset="0"/>
              </a:rPr>
              <a:t>Seller is </a:t>
            </a:r>
            <a:r>
              <a:rPr lang="en-US" sz="2400" b="1" i="1" dirty="0" smtClean="0">
                <a:solidFill>
                  <a:srgbClr val="FF0000"/>
                </a:solidFill>
                <a:effectLst>
                  <a:outerShdw blurRad="38100" dist="38100" dir="2700000" algn="tl">
                    <a:srgbClr val="000000">
                      <a:alpha val="43137"/>
                    </a:srgbClr>
                  </a:outerShdw>
                </a:effectLst>
                <a:latin typeface="Century Gothic" panose="020B0502020202020204" pitchFamily="34" charset="0"/>
              </a:rPr>
              <a:t>offering </a:t>
            </a:r>
            <a:r>
              <a:rPr lang="en-US" sz="2400" b="1" i="1" dirty="0">
                <a:solidFill>
                  <a:srgbClr val="FF0000"/>
                </a:solidFill>
                <a:effectLst>
                  <a:outerShdw blurRad="38100" dist="38100" dir="2700000" algn="tl">
                    <a:srgbClr val="000000">
                      <a:alpha val="43137"/>
                    </a:srgbClr>
                  </a:outerShdw>
                </a:effectLst>
                <a:latin typeface="Century Gothic" panose="020B0502020202020204" pitchFamily="34" charset="0"/>
              </a:rPr>
              <a:t>up to $</a:t>
            </a:r>
            <a:r>
              <a:rPr lang="en-US" sz="2400" b="1" i="1" dirty="0" smtClean="0">
                <a:solidFill>
                  <a:srgbClr val="FF0000"/>
                </a:solidFill>
                <a:effectLst>
                  <a:outerShdw blurRad="38100" dist="38100" dir="2700000" algn="tl">
                    <a:srgbClr val="000000">
                      <a:alpha val="43137"/>
                    </a:srgbClr>
                  </a:outerShdw>
                </a:effectLst>
                <a:latin typeface="Century Gothic" panose="020B0502020202020204" pitchFamily="34" charset="0"/>
              </a:rPr>
              <a:t>5,000 toward </a:t>
            </a:r>
            <a:r>
              <a:rPr lang="en-US" sz="2400" b="1" i="1" dirty="0">
                <a:solidFill>
                  <a:srgbClr val="FF0000"/>
                </a:solidFill>
                <a:effectLst>
                  <a:outerShdw blurRad="38100" dist="38100" dir="2700000" algn="tl">
                    <a:srgbClr val="000000">
                      <a:alpha val="43137"/>
                    </a:srgbClr>
                  </a:outerShdw>
                </a:effectLst>
                <a:latin typeface="Century Gothic" panose="020B0502020202020204" pitchFamily="34" charset="0"/>
              </a:rPr>
              <a:t>closing costs! </a:t>
            </a:r>
            <a:endParaRPr lang="en-US" sz="2400" b="1" i="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197</Words>
  <Application>Microsoft Office PowerPoint</Application>
  <PresentationFormat>Custom</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13</cp:revision>
  <dcterms:created xsi:type="dcterms:W3CDTF">2006-08-16T00:00:00Z</dcterms:created>
  <dcterms:modified xsi:type="dcterms:W3CDTF">2015-01-05T20:22:33Z</dcterms:modified>
</cp:coreProperties>
</file>